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01b7c6448651108f6c60242068f79b4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1"/>
            <a:ext cx="9144000" cy="73174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700808"/>
            <a:ext cx="7416824" cy="1398017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Bookman Old Style" pitchFamily="18" charset="0"/>
                <a:cs typeface="Estrangelo Edessa" pitchFamily="66" charset="0"/>
              </a:rPr>
              <a:t>Глагол в теме о кулинарии</a:t>
            </a:r>
            <a:endParaRPr lang="ru-RU" sz="7200" dirty="0">
              <a:latin typeface="Bookman Old Style" pitchFamily="18" charset="0"/>
              <a:cs typeface="Estrangelo Edess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034680" cy="1084982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8686800" cy="406104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000" b="1" dirty="0" smtClean="0"/>
              <a:t>Плов с тыквой и фруктами</a:t>
            </a:r>
            <a:endParaRPr lang="ru-RU" sz="4000" dirty="0" smtClean="0"/>
          </a:p>
          <a:p>
            <a:pPr>
              <a:buNone/>
            </a:pPr>
            <a:r>
              <a:rPr lang="ru-RU" sz="3800" dirty="0" smtClean="0"/>
              <a:t>Свежие яблоки и айву очистить от кожицы, удалить </a:t>
            </a:r>
          </a:p>
          <a:p>
            <a:pPr>
              <a:buNone/>
            </a:pPr>
            <a:r>
              <a:rPr lang="ru-RU" sz="3800" dirty="0" smtClean="0"/>
              <a:t>семена, разрезать на мелкие кубики и смешать с </a:t>
            </a:r>
          </a:p>
          <a:p>
            <a:pPr>
              <a:buNone/>
            </a:pPr>
            <a:r>
              <a:rPr lang="ru-RU" sz="3800" dirty="0" smtClean="0"/>
              <a:t>промытым изюмом. В кастрюле растопить часть масла, </a:t>
            </a:r>
          </a:p>
          <a:p>
            <a:pPr>
              <a:buNone/>
            </a:pPr>
            <a:r>
              <a:rPr lang="ru-RU" sz="3800" dirty="0" smtClean="0"/>
              <a:t>покрыть дно ломтиками тыквы, очищенной от зёрен и </a:t>
            </a:r>
          </a:p>
          <a:p>
            <a:pPr>
              <a:buNone/>
            </a:pPr>
            <a:r>
              <a:rPr lang="ru-RU" sz="3800" dirty="0" smtClean="0"/>
              <a:t>кожицы, на тыкву насыпать одну третью часть промытого </a:t>
            </a:r>
          </a:p>
          <a:p>
            <a:pPr>
              <a:buNone/>
            </a:pPr>
            <a:r>
              <a:rPr lang="ru-RU" sz="3800" dirty="0" smtClean="0"/>
              <a:t>риса, положить слой фруктовой смеси, засыпать рисом, </a:t>
            </a:r>
          </a:p>
          <a:p>
            <a:pPr>
              <a:buNone/>
            </a:pPr>
            <a:r>
              <a:rPr lang="ru-RU" sz="3800" dirty="0" smtClean="0"/>
              <a:t>снова положить фрукты и засыпать остальным рисом. Всё </a:t>
            </a:r>
          </a:p>
          <a:p>
            <a:pPr>
              <a:buNone/>
            </a:pPr>
            <a:r>
              <a:rPr lang="ru-RU" sz="3800" dirty="0" smtClean="0"/>
              <a:t>это полить оставшимся маслом и залить подсолённой </a:t>
            </a:r>
          </a:p>
          <a:p>
            <a:pPr>
              <a:buNone/>
            </a:pPr>
            <a:r>
              <a:rPr lang="ru-RU" sz="3800" dirty="0" smtClean="0"/>
              <a:t>водой настолько, чтобы покрыть водой верхний слой риса. </a:t>
            </a:r>
          </a:p>
          <a:p>
            <a:pPr>
              <a:buNone/>
            </a:pPr>
            <a:r>
              <a:rPr lang="ru-RU" sz="3800" dirty="0" smtClean="0"/>
              <a:t>Кастрюлю накрыть крышкой и варить плов на слабом огне </a:t>
            </a:r>
          </a:p>
          <a:p>
            <a:pPr>
              <a:buNone/>
            </a:pPr>
            <a:r>
              <a:rPr lang="ru-RU" sz="3800" dirty="0" smtClean="0"/>
              <a:t>в течение часа. </a:t>
            </a:r>
            <a:endParaRPr lang="ru-RU" sz="3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657671"/>
            <a:ext cx="80648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 этом рецепте всего 79 слов без учёта ингредиентов и числительных. Из них 16 это глаголы, что составляет около 20% или около одной пятой всего текста. Частотность глаголов в нем примерно 1 глагол на 4 слова.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394720" cy="1084982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908720"/>
            <a:ext cx="8100392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/>
              <a:t>Пирог песочный с ягодами</a:t>
            </a:r>
            <a:endParaRPr lang="ru-RU" sz="24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Муку просеять сквозь частое сито, собрать горкой, в середине сделать углубление, куда положить сметану, сырое яйцо, сахар, размягченное сливочное масло, ванилин и, замесив тесто, поставить его на некоторое время в холодное место. На посыпанное мукой доске раскатать тесто толщиной в одну вторую сантиметра и положить его на железный лист. Сверху на тесто вверх дном положить большую тарелку, оставив тесто на листке. Обрезанные кусочки теста соединить, раскатать вторично и разрезать на полоски шириной два сантиметра. Эти полоски уложить по борту круга, смазанного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яйцом, защипав в виде гребешка. После этого пирог смазать яичным желтком и поставить на пятнадцать-двадцать минут в горячий духовой шкаф.  Как только тесто подрумянится, жар убавить, а спустя ещё пять-семь минут вынуть пирог из духовки и, не снимая с листа, охладить. На остывший кружок уложить перебранные ягоды клубники, залить их яблочным или абрикосовым мармеладом. После этого пирог с листа переложить на блюдо, края пирога посыпать сахарной пудрой и подать на стол. Так же можно приготовить пироги с разными свежими и консервированными ягодами и фруктами.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2818656" cy="1156990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229600" cy="4525963"/>
          </a:xfrm>
        </p:spPr>
        <p:txBody>
          <a:bodyPr/>
          <a:lstStyle/>
          <a:p>
            <a:r>
              <a:rPr lang="ru-RU" dirty="0" smtClean="0"/>
              <a:t>Всего в рецепте 165 слов различных частей речи. Из них: 25 глаголов, 59 существительных. 15 прилагательных, 5 причастий, 4 деепричастия, 5 наречий, 21 предлог, 8 числительных, 9 союзов. Из них глаголов всего 15% или одна пятая всего текста. Частотность глаголов примерно 1 глагол на 6 слов.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2746648" cy="940966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3106688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просеять (1раз)</a:t>
            </a:r>
          </a:p>
          <a:p>
            <a:pPr>
              <a:buNone/>
            </a:pPr>
            <a:r>
              <a:rPr lang="ru-RU" sz="2400" dirty="0" smtClean="0"/>
              <a:t>собрать (1 раз)</a:t>
            </a:r>
          </a:p>
          <a:p>
            <a:pPr>
              <a:buNone/>
            </a:pPr>
            <a:r>
              <a:rPr lang="ru-RU" sz="2400" dirty="0" smtClean="0"/>
              <a:t>сделать (1 раз)</a:t>
            </a:r>
          </a:p>
          <a:p>
            <a:pPr>
              <a:buNone/>
            </a:pPr>
            <a:r>
              <a:rPr lang="ru-RU" sz="2400" dirty="0" smtClean="0"/>
              <a:t>положить (3 раза)</a:t>
            </a:r>
          </a:p>
          <a:p>
            <a:pPr>
              <a:buNone/>
            </a:pPr>
            <a:r>
              <a:rPr lang="ru-RU" sz="2400" dirty="0" smtClean="0"/>
              <a:t>поставить (1 раз)</a:t>
            </a:r>
          </a:p>
          <a:p>
            <a:pPr>
              <a:buNone/>
            </a:pPr>
            <a:r>
              <a:rPr lang="ru-RU" sz="2400" dirty="0" smtClean="0"/>
              <a:t>раскатать (2 раза)</a:t>
            </a:r>
          </a:p>
          <a:p>
            <a:pPr>
              <a:buNone/>
            </a:pPr>
            <a:r>
              <a:rPr lang="ru-RU" sz="2400" dirty="0" smtClean="0"/>
              <a:t>соединить (1 раз)</a:t>
            </a:r>
          </a:p>
          <a:p>
            <a:pPr>
              <a:buNone/>
            </a:pPr>
            <a:r>
              <a:rPr lang="ru-RU" sz="2400" dirty="0" smtClean="0"/>
              <a:t>разрезать (1 раз)</a:t>
            </a:r>
          </a:p>
          <a:p>
            <a:pPr>
              <a:buNone/>
            </a:pPr>
            <a:r>
              <a:rPr lang="ru-RU" sz="2400" dirty="0" smtClean="0"/>
              <a:t>уложить (2 раз)</a:t>
            </a:r>
          </a:p>
          <a:p>
            <a:pPr>
              <a:buNone/>
            </a:pPr>
            <a:r>
              <a:rPr lang="ru-RU" sz="2400" dirty="0" smtClean="0"/>
              <a:t>смазать (1 раз)</a:t>
            </a:r>
          </a:p>
          <a:p>
            <a:pPr>
              <a:buNone/>
            </a:pPr>
            <a:r>
              <a:rPr lang="ru-RU" sz="2400" dirty="0" smtClean="0"/>
              <a:t>поставить (1 раз)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880" y="2132856"/>
            <a:ext cx="3600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подрумянится (1 раз)</a:t>
            </a:r>
          </a:p>
          <a:p>
            <a:r>
              <a:rPr lang="ru-RU" sz="2400" dirty="0" smtClean="0"/>
              <a:t>убавить (1 раз)</a:t>
            </a:r>
          </a:p>
          <a:p>
            <a:r>
              <a:rPr lang="ru-RU" sz="2400" dirty="0" smtClean="0"/>
              <a:t>вынуть (1 раз)</a:t>
            </a:r>
          </a:p>
          <a:p>
            <a:r>
              <a:rPr lang="ru-RU" sz="2400" dirty="0" smtClean="0"/>
              <a:t>не снимая (1 раз)</a:t>
            </a:r>
          </a:p>
          <a:p>
            <a:r>
              <a:rPr lang="ru-RU" sz="2400" dirty="0" smtClean="0"/>
              <a:t>охладить (1 раз)</a:t>
            </a:r>
          </a:p>
          <a:p>
            <a:r>
              <a:rPr lang="ru-RU" sz="2400" dirty="0" smtClean="0"/>
              <a:t>залить (1 раз)</a:t>
            </a:r>
          </a:p>
          <a:p>
            <a:r>
              <a:rPr lang="ru-RU" sz="2400" dirty="0" smtClean="0"/>
              <a:t>переложить (1 раз)</a:t>
            </a:r>
          </a:p>
          <a:p>
            <a:r>
              <a:rPr lang="ru-RU" sz="2400" dirty="0" smtClean="0"/>
              <a:t>посыпать (1 раз)</a:t>
            </a:r>
          </a:p>
          <a:p>
            <a:r>
              <a:rPr lang="ru-RU" sz="2400" dirty="0" smtClean="0"/>
              <a:t>подать (1 раз)</a:t>
            </a:r>
          </a:p>
          <a:p>
            <a:r>
              <a:rPr lang="ru-RU" sz="2400" dirty="0" smtClean="0"/>
              <a:t>приготовить (1 раз). 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509120"/>
            <a:ext cx="7499176" cy="151703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выполнена:</a:t>
            </a:r>
            <a:br>
              <a:rPr lang="ru-RU" b="1" dirty="0" smtClean="0"/>
            </a:br>
            <a:r>
              <a:rPr lang="ru-RU" b="1" dirty="0" smtClean="0"/>
              <a:t>Соколовой В.Р</a:t>
            </a:r>
            <a:br>
              <a:rPr lang="ru-RU" b="1" dirty="0" smtClean="0"/>
            </a:br>
            <a:r>
              <a:rPr lang="ru-RU" b="1" dirty="0" smtClean="0"/>
              <a:t>под руководством</a:t>
            </a:r>
            <a:br>
              <a:rPr lang="ru-RU" b="1" dirty="0" smtClean="0"/>
            </a:br>
            <a:r>
              <a:rPr lang="ru-RU" b="1" dirty="0" err="1" smtClean="0"/>
              <a:t>Лялля</a:t>
            </a:r>
            <a:r>
              <a:rPr lang="ru-RU" b="1" dirty="0" smtClean="0"/>
              <a:t> Л.В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340768"/>
            <a:ext cx="8291264" cy="18722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600" b="1" dirty="0" smtClean="0"/>
              <a:t>Спасибо за просмотр!</a:t>
            </a: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3275856" cy="1156990"/>
          </a:xfrm>
        </p:spPr>
        <p:txBody>
          <a:bodyPr/>
          <a:lstStyle/>
          <a:p>
            <a:r>
              <a:rPr lang="ru-RU" b="1" dirty="0" smtClean="0"/>
              <a:t>Введение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                            </a:t>
            </a: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dirty="0" smtClean="0"/>
              <a:t>-) Доказать насколько важно употребления глагола в кулинарии.</a:t>
            </a:r>
          </a:p>
          <a:p>
            <a:pPr>
              <a:buNone/>
            </a:pPr>
            <a:r>
              <a:rPr lang="ru-RU" b="1" dirty="0" smtClean="0"/>
              <a:t>                                   Задачи:</a:t>
            </a:r>
          </a:p>
          <a:p>
            <a:pPr>
              <a:buNone/>
            </a:pPr>
            <a:r>
              <a:rPr lang="ru-RU" dirty="0" smtClean="0"/>
              <a:t>-) Узнать какой глагол чаще всего употребляется в рецептах</a:t>
            </a:r>
          </a:p>
          <a:p>
            <a:pPr>
              <a:buNone/>
            </a:pPr>
            <a:r>
              <a:rPr lang="ru-RU" dirty="0" smtClean="0"/>
              <a:t>-) Проанализировать рецепты по книге  «Кулинария для всех».</a:t>
            </a:r>
          </a:p>
          <a:p>
            <a:pPr>
              <a:buNone/>
            </a:pPr>
            <a:r>
              <a:rPr lang="ru-RU" dirty="0" smtClean="0"/>
              <a:t>-) Выяснить роль глагола в языке.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3024336" cy="1084982"/>
          </a:xfrm>
        </p:spPr>
        <p:txBody>
          <a:bodyPr/>
          <a:lstStyle/>
          <a:p>
            <a:r>
              <a:rPr lang="ru-RU" b="1" dirty="0" smtClean="0"/>
              <a:t>Теория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628800"/>
            <a:ext cx="7571184" cy="4497363"/>
          </a:xfrm>
        </p:spPr>
        <p:txBody>
          <a:bodyPr/>
          <a:lstStyle/>
          <a:p>
            <a:r>
              <a:rPr lang="ru-RU" dirty="0" smtClean="0"/>
              <a:t>Ягоды перебрать, промыть в холодной воде; вынуть из ягод косточки. В таз всыпать сахар, влить воду, размешать и дать вскипеть. В горячий сироп положить ягоды и варить до готовности.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826768" cy="1012974"/>
          </a:xfrm>
        </p:spPr>
        <p:txBody>
          <a:bodyPr/>
          <a:lstStyle/>
          <a:p>
            <a:r>
              <a:rPr lang="ru-RU" b="1" dirty="0" smtClean="0"/>
              <a:t>Теория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Ягоды ____ , ____ в холодной воде; ___ из ягод косточки. В таз ___ сахар, ___ воду, ____ и ____. В горячий сироп ___ ягоды и ____ до готовности.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4042792" cy="1156990"/>
          </a:xfrm>
        </p:spPr>
        <p:txBody>
          <a:bodyPr/>
          <a:lstStyle/>
          <a:p>
            <a:r>
              <a:rPr lang="ru-RU" b="1" dirty="0" smtClean="0"/>
              <a:t>Теория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12776"/>
            <a:ext cx="4186808" cy="86409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Ответы на опрос:</a:t>
            </a:r>
            <a:endParaRPr lang="ru-RU" dirty="0"/>
          </a:p>
        </p:txBody>
      </p:sp>
      <p:pic>
        <p:nvPicPr>
          <p:cNvPr id="4" name="Picture 2" descr="F:\Глагол в русском языке в теме о кулинарии\ответы\PicsArt_01-04-07.54.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564904"/>
            <a:ext cx="3744416" cy="1848805"/>
          </a:xfrm>
          <a:prstGeom prst="rect">
            <a:avLst/>
          </a:prstGeom>
          <a:noFill/>
        </p:spPr>
      </p:pic>
      <p:pic>
        <p:nvPicPr>
          <p:cNvPr id="1027" name="Picture 3" descr="F:\Глагол в русском языке в теме о кулинарии\ответы\PicsArt_01-04-09.33.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509120"/>
            <a:ext cx="3823432" cy="1800200"/>
          </a:xfrm>
          <a:prstGeom prst="rect">
            <a:avLst/>
          </a:prstGeom>
          <a:noFill/>
        </p:spPr>
      </p:pic>
      <p:pic>
        <p:nvPicPr>
          <p:cNvPr id="1028" name="Picture 4" descr="F:\Глагол в русском языке в теме о кулинарии\ответы\PicsArt_01-04-09.35.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492896"/>
            <a:ext cx="3760083" cy="1872208"/>
          </a:xfrm>
          <a:prstGeom prst="rect">
            <a:avLst/>
          </a:prstGeom>
          <a:noFill/>
        </p:spPr>
      </p:pic>
      <p:pic>
        <p:nvPicPr>
          <p:cNvPr id="1029" name="Picture 5" descr="F:\Глагол в русском языке в теме о кулинарии\ответы\PicsArt_01-04-09.46.2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27984" y="4509120"/>
            <a:ext cx="3816424" cy="18446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3106688" cy="1084982"/>
          </a:xfrm>
        </p:spPr>
        <p:txBody>
          <a:bodyPr/>
          <a:lstStyle/>
          <a:p>
            <a:r>
              <a:rPr lang="ru-RU" b="1" dirty="0" smtClean="0"/>
              <a:t>Теория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6635080" cy="64807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Глаголы, вставленные опрошенным:</a:t>
            </a:r>
            <a:endParaRPr lang="ru-RU" dirty="0"/>
          </a:p>
        </p:txBody>
      </p:sp>
      <p:pic>
        <p:nvPicPr>
          <p:cNvPr id="2050" name="Picture 2" descr="F:\Глагол в русском языке в теме о кулинарии\ответы\PicsArt_02-24-08.23.3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132856"/>
            <a:ext cx="4464496" cy="45365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6056" y="2636912"/>
            <a:ext cx="333302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Оригинальный список глаголов:</a:t>
            </a:r>
          </a:p>
          <a:p>
            <a:pPr marL="342900" indent="-342900"/>
            <a:r>
              <a:rPr lang="ru-RU" dirty="0" smtClean="0"/>
              <a:t>1.   Перебрать</a:t>
            </a:r>
          </a:p>
          <a:p>
            <a:pPr marL="342900" indent="-342900"/>
            <a:r>
              <a:rPr lang="ru-RU" dirty="0" smtClean="0"/>
              <a:t>2.   Промыть 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Вынуть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Всыпать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Влить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Размешать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Дать вскипеть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Положить </a:t>
            </a:r>
          </a:p>
          <a:p>
            <a:pPr marL="342900" indent="-342900">
              <a:buAutoNum type="arabicPeriod" startAt="3"/>
            </a:pPr>
            <a:r>
              <a:rPr lang="ru-RU" dirty="0" smtClean="0"/>
              <a:t>Варить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3250704" cy="1156990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12776"/>
            <a:ext cx="9036496" cy="367240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Пай- яблочный пирог</a:t>
            </a:r>
          </a:p>
          <a:p>
            <a:pPr>
              <a:buNone/>
            </a:pPr>
            <a:r>
              <a:rPr lang="ru-RU" sz="7200" dirty="0" smtClean="0"/>
              <a:t>Разомните сливочное масло, смешайте с шестью столовыми </a:t>
            </a:r>
          </a:p>
          <a:p>
            <a:pPr>
              <a:buNone/>
            </a:pPr>
            <a:r>
              <a:rPr lang="ru-RU" sz="7200" dirty="0" smtClean="0"/>
              <a:t>ложками сахарной пудры и взбивать эту смесь минут пятнадцать </a:t>
            </a:r>
          </a:p>
          <a:p>
            <a:pPr>
              <a:buNone/>
            </a:pPr>
            <a:r>
              <a:rPr lang="ru-RU" sz="7200" dirty="0" smtClean="0"/>
              <a:t>веничком или вилкой. Затем положить два желтка, муку, замесите </a:t>
            </a:r>
          </a:p>
          <a:p>
            <a:pPr>
              <a:buNone/>
            </a:pPr>
            <a:r>
              <a:rPr lang="ru-RU" sz="7200" dirty="0" smtClean="0"/>
              <a:t>тесто и поставьте его на холод. Через полчаса раскатайте тесто в </a:t>
            </a:r>
          </a:p>
          <a:p>
            <a:pPr>
              <a:buNone/>
            </a:pPr>
            <a:r>
              <a:rPr lang="ru-RU" sz="7200" dirty="0" smtClean="0"/>
              <a:t>лепёшку, выложите на смазанный масло лист и поставьте в духовку, </a:t>
            </a:r>
          </a:p>
          <a:p>
            <a:pPr>
              <a:buNone/>
            </a:pPr>
            <a:r>
              <a:rPr lang="ru-RU" sz="7200" dirty="0" smtClean="0"/>
              <a:t>чтобы подрумянилась. Для начинки: очистите, нарежьте дольками и </a:t>
            </a:r>
          </a:p>
          <a:p>
            <a:pPr>
              <a:buNone/>
            </a:pPr>
            <a:r>
              <a:rPr lang="ru-RU" sz="7200" dirty="0" smtClean="0"/>
              <a:t>отварите в небольшом количестве воды яблоки, протрите через сито, </a:t>
            </a:r>
          </a:p>
          <a:p>
            <a:pPr>
              <a:buNone/>
            </a:pPr>
            <a:r>
              <a:rPr lang="ru-RU" sz="7200" dirty="0" smtClean="0"/>
              <a:t>добавьте по вкусу сахар и, если есть, две ложечки какого-нибудь </a:t>
            </a:r>
          </a:p>
          <a:p>
            <a:pPr>
              <a:buNone/>
            </a:pPr>
            <a:r>
              <a:rPr lang="ru-RU" sz="7200" dirty="0" smtClean="0"/>
              <a:t>сиропа или десертного вина. Положите начинку на готовую лепёшку, </a:t>
            </a:r>
          </a:p>
          <a:p>
            <a:pPr>
              <a:buNone/>
            </a:pPr>
            <a:r>
              <a:rPr lang="ru-RU" sz="7200" dirty="0" smtClean="0"/>
              <a:t>Теперь возьмите четыре яичных белка и взбейте их в пышную пену, </a:t>
            </a:r>
          </a:p>
          <a:p>
            <a:pPr>
              <a:buNone/>
            </a:pPr>
            <a:r>
              <a:rPr lang="ru-RU" sz="7200" dirty="0" smtClean="0"/>
              <a:t>добавив шесть ложек сахарной пудры, Положите взбитые белки на </a:t>
            </a:r>
          </a:p>
          <a:p>
            <a:pPr>
              <a:buNone/>
            </a:pPr>
            <a:r>
              <a:rPr lang="ru-RU" sz="7200" dirty="0" smtClean="0"/>
              <a:t>яблочную начинку, снова поставьте пирог в негорячую духовку и </a:t>
            </a:r>
          </a:p>
          <a:p>
            <a:pPr>
              <a:buNone/>
            </a:pPr>
            <a:r>
              <a:rPr lang="ru-RU" sz="7200" dirty="0" smtClean="0"/>
              <a:t>подержите, пока не подрумянится белок.</a:t>
            </a:r>
          </a:p>
          <a:p>
            <a:pPr>
              <a:buNone/>
            </a:pPr>
            <a:endParaRPr lang="ru-RU" sz="80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5517232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 нем использовано 115 слов без учета нужных для него ингредиентов и числительных. Из них 23 это глаголы, что составляет 20% или одна пятая всего текста.  Частотность глаголов в этом тексте показывает, что на 5 слов  приходится 1 глагол.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250704" cy="1012974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124744"/>
            <a:ext cx="8316416" cy="43924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500" b="1" dirty="0" smtClean="0"/>
              <a:t>Варенье из морошки</a:t>
            </a:r>
          </a:p>
          <a:p>
            <a:pPr>
              <a:buNone/>
            </a:pPr>
            <a:r>
              <a:rPr lang="ru-RU" sz="2600" dirty="0" smtClean="0"/>
              <a:t>Один килограмм морошки промыть в миске,</a:t>
            </a:r>
          </a:p>
          <a:p>
            <a:pPr>
              <a:buNone/>
            </a:pPr>
            <a:r>
              <a:rPr lang="ru-RU" sz="2600" dirty="0" smtClean="0"/>
              <a:t>сложить в решето, затем под струёй холодной </a:t>
            </a:r>
          </a:p>
          <a:p>
            <a:pPr>
              <a:buNone/>
            </a:pPr>
            <a:r>
              <a:rPr lang="ru-RU" sz="2600" dirty="0" smtClean="0"/>
              <a:t>воды, повёртывая решето, промыть всю ягоду и </a:t>
            </a:r>
          </a:p>
          <a:p>
            <a:pPr>
              <a:buNone/>
            </a:pPr>
            <a:r>
              <a:rPr lang="ru-RU" sz="2600" dirty="0" smtClean="0"/>
              <a:t>дать воде стечь. В сахар (один килограмм) влить </a:t>
            </a:r>
          </a:p>
          <a:p>
            <a:pPr>
              <a:buNone/>
            </a:pPr>
            <a:r>
              <a:rPr lang="ru-RU" sz="2600" dirty="0" smtClean="0"/>
              <a:t>воду, размешать, поставить на огонь, </a:t>
            </a:r>
          </a:p>
          <a:p>
            <a:pPr>
              <a:buNone/>
            </a:pPr>
            <a:r>
              <a:rPr lang="ru-RU" sz="2600" dirty="0" smtClean="0"/>
              <a:t>помешивая, пока сироп не вскипит; после этого </a:t>
            </a:r>
          </a:p>
          <a:p>
            <a:pPr>
              <a:buNone/>
            </a:pPr>
            <a:r>
              <a:rPr lang="ru-RU" sz="2600" dirty="0" smtClean="0"/>
              <a:t>всыпать ягоду и варить тридцать минут. Затем </a:t>
            </a:r>
          </a:p>
          <a:p>
            <a:pPr>
              <a:buNone/>
            </a:pPr>
            <a:r>
              <a:rPr lang="ru-RU" sz="2600" dirty="0" smtClean="0"/>
              <a:t>ягоду протереть сквозь волосяное сито, </a:t>
            </a:r>
          </a:p>
          <a:p>
            <a:pPr>
              <a:buNone/>
            </a:pPr>
            <a:r>
              <a:rPr lang="ru-RU" sz="2600" dirty="0" smtClean="0"/>
              <a:t>положить в таз и варить десять минут.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323528" y="5517232"/>
            <a:ext cx="66967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 этом рецепте всего 54 слова без учёта числительных. Из них 14 это глаголы, что составляет около 25% или около одной пятой текста. Частотность глаголов в нем составляет примерно 1 глагол на 3 слова.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-1024x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-99392"/>
            <a:ext cx="9753600" cy="73437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3394720" cy="1156990"/>
          </a:xfrm>
        </p:spPr>
        <p:txBody>
          <a:bodyPr/>
          <a:lstStyle/>
          <a:p>
            <a:r>
              <a:rPr lang="ru-RU" b="1" dirty="0" smtClean="0"/>
              <a:t>Практика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5"/>
            <a:ext cx="8229600" cy="417646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800" b="1" dirty="0" smtClean="0"/>
              <a:t>Грибы в сметане</a:t>
            </a:r>
          </a:p>
          <a:p>
            <a:pPr>
              <a:buNone/>
            </a:pPr>
            <a:r>
              <a:rPr lang="ru-RU" sz="2800" dirty="0" smtClean="0"/>
              <a:t>Грибы очистить, промыть и ошпарить горячей водой.</a:t>
            </a:r>
          </a:p>
          <a:p>
            <a:pPr>
              <a:buNone/>
            </a:pPr>
            <a:r>
              <a:rPr lang="ru-RU" sz="2800" dirty="0" smtClean="0"/>
              <a:t>Откинув их на сито, дать стечь воде, нарезать </a:t>
            </a:r>
          </a:p>
          <a:p>
            <a:pPr>
              <a:buNone/>
            </a:pPr>
            <a:r>
              <a:rPr lang="ru-RU" sz="2800" dirty="0" smtClean="0"/>
              <a:t>ломтиками, посолить и обжарить на масле. Перед </a:t>
            </a:r>
          </a:p>
          <a:p>
            <a:pPr>
              <a:buNone/>
            </a:pPr>
            <a:r>
              <a:rPr lang="ru-RU" sz="2800" dirty="0" smtClean="0"/>
              <a:t>окончанием жарения в грибы добавить чайную ложку муки и </a:t>
            </a:r>
          </a:p>
          <a:p>
            <a:pPr>
              <a:buNone/>
            </a:pPr>
            <a:r>
              <a:rPr lang="ru-RU" sz="2800" dirty="0" smtClean="0"/>
              <a:t>перемешать; затем положить сметану, прокипятить, </a:t>
            </a:r>
          </a:p>
          <a:p>
            <a:pPr>
              <a:buNone/>
            </a:pPr>
            <a:r>
              <a:rPr lang="ru-RU" sz="2800" dirty="0" smtClean="0"/>
              <a:t>посыпать тертым сыром и запечь. При подаче на стол </a:t>
            </a:r>
          </a:p>
          <a:p>
            <a:pPr>
              <a:buNone/>
            </a:pPr>
            <a:r>
              <a:rPr lang="ru-RU" sz="2800" dirty="0" smtClean="0"/>
              <a:t>посыпать грибы зеленью петрушки или укропом. Можно </a:t>
            </a:r>
          </a:p>
          <a:p>
            <a:pPr>
              <a:buNone/>
            </a:pPr>
            <a:r>
              <a:rPr lang="ru-RU" sz="2800" dirty="0" smtClean="0"/>
              <a:t>также запечь в сметане и консервированные грибы. Для </a:t>
            </a:r>
          </a:p>
          <a:p>
            <a:pPr>
              <a:buNone/>
            </a:pPr>
            <a:r>
              <a:rPr lang="ru-RU" sz="2800" dirty="0" smtClean="0"/>
              <a:t>этого следует слить рассол, а грибы промыть, изрезать и </a:t>
            </a:r>
          </a:p>
          <a:p>
            <a:pPr>
              <a:buNone/>
            </a:pPr>
            <a:r>
              <a:rPr lang="ru-RU" sz="2800" dirty="0" smtClean="0"/>
              <a:t>прожарить.  В остальном поступить так же, как и со свежими </a:t>
            </a:r>
          </a:p>
          <a:p>
            <a:pPr>
              <a:buNone/>
            </a:pPr>
            <a:r>
              <a:rPr lang="ru-RU" sz="2800" dirty="0" smtClean="0"/>
              <a:t>грибами.</a:t>
            </a:r>
          </a:p>
          <a:p>
            <a:pPr>
              <a:buNone/>
            </a:pPr>
            <a:endParaRPr lang="ru-RU" sz="28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5380672"/>
            <a:ext cx="7200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В этом рецепте всего 81 слово без учёта ингредиентов и числительных. Из них 22 это глаголы, что составляет около 30% или около одной пятой всего текста. Частотность глаголов в нем составляет примерно 1 глагол на 3 слова.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1108</Words>
  <Application>Microsoft Office PowerPoint</Application>
  <PresentationFormat>Экран (4:3)</PresentationFormat>
  <Paragraphs>111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Глагол в теме о кулинарии</vt:lpstr>
      <vt:lpstr>Введение</vt:lpstr>
      <vt:lpstr>Теория</vt:lpstr>
      <vt:lpstr>Теория</vt:lpstr>
      <vt:lpstr>Теория</vt:lpstr>
      <vt:lpstr>Теория</vt:lpstr>
      <vt:lpstr>Практика</vt:lpstr>
      <vt:lpstr>Практика</vt:lpstr>
      <vt:lpstr>Практика</vt:lpstr>
      <vt:lpstr>Практика</vt:lpstr>
      <vt:lpstr>Практика</vt:lpstr>
      <vt:lpstr>Практика</vt:lpstr>
      <vt:lpstr>Практика</vt:lpstr>
      <vt:lpstr>Работа выполнена: Соколовой В.Р под руководством Лялля Л.В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Глагол в теме о кулинарии</dc:title>
  <dc:creator>Админ</dc:creator>
  <cp:lastModifiedBy>User</cp:lastModifiedBy>
  <cp:revision>21</cp:revision>
  <dcterms:created xsi:type="dcterms:W3CDTF">2018-01-04T16:36:48Z</dcterms:created>
  <dcterms:modified xsi:type="dcterms:W3CDTF">2018-04-09T10:10:06Z</dcterms:modified>
</cp:coreProperties>
</file>