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6" r:id="rId1"/>
  </p:sldMasterIdLst>
  <p:sldIdLst>
    <p:sldId id="268" r:id="rId2"/>
    <p:sldId id="258" r:id="rId3"/>
    <p:sldId id="259" r:id="rId4"/>
    <p:sldId id="261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44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788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106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50945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0480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411198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910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5759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10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90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928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319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788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549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730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285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173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424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941" y="543260"/>
            <a:ext cx="7957432" cy="1278466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КТО </a:t>
            </a:r>
            <a:r>
              <a:rPr lang="ru-RU" sz="4400" b="1" dirty="0" smtClean="0"/>
              <a:t>ЖИВЁТ НА ПОЛЮСЕ?</a:t>
            </a:r>
            <a:endParaRPr lang="ru-RU" sz="44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26" y="2130192"/>
            <a:ext cx="4201990" cy="3151492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949587" y="4981432"/>
            <a:ext cx="3866866" cy="1635679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МОУ «ГИМНАЗИЯ №58»</a:t>
            </a:r>
          </a:p>
          <a:p>
            <a:r>
              <a:rPr lang="ru-RU" sz="1800" dirty="0">
                <a:solidFill>
                  <a:schemeClr val="tx1"/>
                </a:solidFill>
              </a:rPr>
              <a:t>у</a:t>
            </a:r>
            <a:r>
              <a:rPr lang="ru-RU" sz="1800" dirty="0" smtClean="0">
                <a:solidFill>
                  <a:schemeClr val="tx1"/>
                </a:solidFill>
              </a:rPr>
              <a:t>читель начальных классов: Макеева Ирина Николаевна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752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543" y="0"/>
            <a:ext cx="6347713" cy="1320800"/>
          </a:xfrm>
        </p:spPr>
        <p:txBody>
          <a:bodyPr/>
          <a:lstStyle/>
          <a:p>
            <a:pPr algn="ctr"/>
            <a:r>
              <a:rPr lang="ru-RU" dirty="0" smtClean="0"/>
              <a:t>АЛЬБАТРОС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762" y="660400"/>
            <a:ext cx="4535606" cy="6038026"/>
          </a:xfrm>
        </p:spPr>
      </p:pic>
    </p:spTree>
    <p:extLst>
      <p:ext uri="{BB962C8B-B14F-4D97-AF65-F5344CB8AC3E}">
        <p14:creationId xmlns:p14="http://schemas.microsoft.com/office/powerpoint/2010/main" val="13322875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949" y="200167"/>
            <a:ext cx="6347713" cy="1320800"/>
          </a:xfrm>
        </p:spPr>
        <p:txBody>
          <a:bodyPr/>
          <a:lstStyle/>
          <a:p>
            <a:pPr algn="ctr"/>
            <a:r>
              <a:rPr lang="ru-RU" dirty="0" smtClean="0"/>
              <a:t>ОВЦЕБЫК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17" y="860567"/>
            <a:ext cx="8457983" cy="5622120"/>
          </a:xfrm>
        </p:spPr>
      </p:pic>
    </p:spTree>
    <p:extLst>
      <p:ext uri="{BB962C8B-B14F-4D97-AF65-F5344CB8AC3E}">
        <p14:creationId xmlns:p14="http://schemas.microsoft.com/office/powerpoint/2010/main" val="184319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80533" y="296035"/>
            <a:ext cx="43075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БЕЛЫЙ МЕДВЕДЬ</a:t>
            </a:r>
            <a:endParaRPr lang="ru-RU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6840" y="1299956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72" y="1181606"/>
            <a:ext cx="8797934" cy="5498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80533" y="296035"/>
            <a:ext cx="335908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КОСАТКА</a:t>
            </a:r>
            <a:endParaRPr lang="ru-RU" sz="4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6840" y="1299956"/>
            <a:ext cx="3183308" cy="570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Текст слайда</a:t>
            </a:r>
            <a:endParaRPr lang="ru-RU" sz="2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73" y="1003921"/>
            <a:ext cx="8487455" cy="565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348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597" y="131929"/>
            <a:ext cx="6347713" cy="1320800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16" y="131929"/>
            <a:ext cx="8631449" cy="6473587"/>
          </a:xfrm>
        </p:spPr>
      </p:pic>
    </p:spTree>
    <p:extLst>
      <p:ext uri="{BB962C8B-B14F-4D97-AF65-F5344CB8AC3E}">
        <p14:creationId xmlns:p14="http://schemas.microsoft.com/office/powerpoint/2010/main" val="188639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1" y="272955"/>
            <a:ext cx="8334233" cy="6250675"/>
          </a:xfrm>
        </p:spPr>
      </p:pic>
    </p:spTree>
    <p:extLst>
      <p:ext uri="{BB962C8B-B14F-4D97-AF65-F5344CB8AC3E}">
        <p14:creationId xmlns:p14="http://schemas.microsoft.com/office/powerpoint/2010/main" val="3975401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2429" y="125863"/>
            <a:ext cx="6347713" cy="1320800"/>
          </a:xfrm>
        </p:spPr>
        <p:txBody>
          <a:bodyPr/>
          <a:lstStyle/>
          <a:p>
            <a:pPr algn="ctr"/>
            <a:r>
              <a:rPr lang="ru-RU" dirty="0" smtClean="0"/>
              <a:t>ПЕСЕЦ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77" y="1146412"/>
            <a:ext cx="8815619" cy="5509762"/>
          </a:xfrm>
        </p:spPr>
      </p:pic>
    </p:spTree>
    <p:extLst>
      <p:ext uri="{BB962C8B-B14F-4D97-AF65-F5344CB8AC3E}">
        <p14:creationId xmlns:p14="http://schemas.microsoft.com/office/powerpoint/2010/main" val="235052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657" y="227463"/>
            <a:ext cx="6347713" cy="1320800"/>
          </a:xfrm>
        </p:spPr>
        <p:txBody>
          <a:bodyPr/>
          <a:lstStyle/>
          <a:p>
            <a:pPr algn="ctr"/>
            <a:r>
              <a:rPr lang="ru-RU" dirty="0" smtClean="0"/>
              <a:t>МОРЖ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14" y="1064525"/>
            <a:ext cx="8712731" cy="5445457"/>
          </a:xfrm>
        </p:spPr>
      </p:pic>
    </p:spTree>
    <p:extLst>
      <p:ext uri="{BB962C8B-B14F-4D97-AF65-F5344CB8AC3E}">
        <p14:creationId xmlns:p14="http://schemas.microsoft.com/office/powerpoint/2010/main" val="900966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34" y="350293"/>
            <a:ext cx="8249313" cy="6186985"/>
          </a:xfrm>
        </p:spPr>
      </p:pic>
    </p:spTree>
    <p:extLst>
      <p:ext uri="{BB962C8B-B14F-4D97-AF65-F5344CB8AC3E}">
        <p14:creationId xmlns:p14="http://schemas.microsoft.com/office/powerpoint/2010/main" val="453894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8" y="200167"/>
            <a:ext cx="6347713" cy="1320800"/>
          </a:xfrm>
        </p:spPr>
        <p:txBody>
          <a:bodyPr/>
          <a:lstStyle/>
          <a:p>
            <a:pPr algn="ctr"/>
            <a:r>
              <a:rPr lang="ru-RU" dirty="0" smtClean="0"/>
              <a:t>ПИНГВИН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774" y="860567"/>
            <a:ext cx="5045359" cy="5916831"/>
          </a:xfrm>
        </p:spPr>
      </p:pic>
    </p:spTree>
    <p:extLst>
      <p:ext uri="{BB962C8B-B14F-4D97-AF65-F5344CB8AC3E}">
        <p14:creationId xmlns:p14="http://schemas.microsoft.com/office/powerpoint/2010/main" val="1462069708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247</TotalTime>
  <Words>31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Tahoma</vt:lpstr>
      <vt:lpstr>Trebuchet MS</vt:lpstr>
      <vt:lpstr>Wingdings 3</vt:lpstr>
      <vt:lpstr>Грань</vt:lpstr>
      <vt:lpstr>КТО ЖИВЁТ НА ПОЛЮСЕ?</vt:lpstr>
      <vt:lpstr>Презентация PowerPoint</vt:lpstr>
      <vt:lpstr>Презентация PowerPoint</vt:lpstr>
      <vt:lpstr>Презентация PowerPoint</vt:lpstr>
      <vt:lpstr>Презентация PowerPoint</vt:lpstr>
      <vt:lpstr>ПЕСЕЦ</vt:lpstr>
      <vt:lpstr>МОРЖ</vt:lpstr>
      <vt:lpstr>Презентация PowerPoint</vt:lpstr>
      <vt:lpstr>ПИНГВИН</vt:lpstr>
      <vt:lpstr>АЛЬБАТРОС</vt:lpstr>
      <vt:lpstr>ОВЦЕБЫК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Irina N. Makeeva</cp:lastModifiedBy>
  <cp:revision>26</cp:revision>
  <dcterms:created xsi:type="dcterms:W3CDTF">2013-11-19T05:52:05Z</dcterms:created>
  <dcterms:modified xsi:type="dcterms:W3CDTF">2018-04-09T06:56:20Z</dcterms:modified>
</cp:coreProperties>
</file>