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64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296735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Опыт </a:t>
            </a:r>
            <a:r>
              <a:rPr lang="ru-RU" smtClean="0"/>
              <a:t>работы </a:t>
            </a:r>
            <a:r>
              <a:rPr lang="ru-RU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«Сказочный квиллинг»</a:t>
            </a:r>
            <a:br>
              <a:rPr lang="ru-RU" dirty="0" smtClean="0"/>
            </a:br>
            <a:r>
              <a:rPr lang="ru-RU" sz="2800" dirty="0" smtClean="0"/>
              <a:t>воспитатель Ольга Михайловна  </a:t>
            </a:r>
            <a:r>
              <a:rPr lang="ru-RU" sz="2800" dirty="0" err="1" smtClean="0"/>
              <a:t>Буланенкова</a:t>
            </a:r>
            <a:endParaRPr lang="ru-RU" sz="2800" dirty="0" smtClean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76250" y="306896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9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МБДОУ </a:t>
            </a:r>
            <a:r>
              <a:rPr lang="ru-RU" sz="3200" dirty="0" smtClean="0"/>
              <a:t> </a:t>
            </a:r>
            <a:r>
              <a:rPr lang="ru-RU" sz="3200" dirty="0" smtClean="0"/>
              <a:t>д/с № 22 </a:t>
            </a:r>
            <a:r>
              <a:rPr lang="ru-RU" sz="3200" dirty="0" smtClean="0"/>
              <a:t>«Журавлик» г</a:t>
            </a:r>
            <a:r>
              <a:rPr lang="ru-RU" sz="3200" dirty="0" smtClean="0"/>
              <a:t>. Сафоново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Дерево счастья –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салфеточный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628800"/>
            <a:ext cx="4176464" cy="4954084"/>
          </a:xfrm>
        </p:spPr>
      </p:pic>
    </p:spTree>
    <p:extLst>
      <p:ext uri="{BB962C8B-B14F-4D97-AF65-F5344CB8AC3E}">
        <p14:creationId xmlns:p14="http://schemas.microsoft.com/office/powerpoint/2010/main" val="21439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368251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76250" y="2132856"/>
            <a:ext cx="77724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FBFBB7"/>
                </a:solidFill>
                <a:latin typeface="Calibri" pitchFamily="34" charset="0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2800" dirty="0"/>
              <a:t>Личный фотоархив воспитателя</a:t>
            </a:r>
            <a:r>
              <a:rPr lang="ru-RU" sz="2800" dirty="0" smtClean="0"/>
              <a:t>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Квиллинг – волшебство бумажных завитков    С</a:t>
            </a:r>
            <a:r>
              <a:rPr lang="ru-RU" sz="2800" dirty="0"/>
              <a:t>. Букина, М. </a:t>
            </a:r>
            <a:r>
              <a:rPr lang="ru-RU" sz="2800" dirty="0" smtClean="0"/>
              <a:t>Букин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/>
              <a:t>Поделки из бумажных лент  Е. А. </a:t>
            </a:r>
            <a:r>
              <a:rPr lang="ru-RU" sz="2800" dirty="0" err="1" smtClean="0"/>
              <a:t>Шилкова</a:t>
            </a:r>
            <a:endParaRPr lang="ru-RU" sz="28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76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Всестороннее эстетическое интеллектуальное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детей в процессе овладение элементарными приемами техники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как художественного способа конструирования из бумаги.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    </a:t>
            </a:r>
            <a:r>
              <a:rPr lang="ru-RU" sz="2400" b="1" spc="-100" dirty="0">
                <a:latin typeface="Times New Roman" pitchFamily="18" charset="0"/>
                <a:cs typeface="Times New Roman" pitchFamily="18" charset="0"/>
              </a:rPr>
              <a:t>Обучающая: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Способствовать формированию представления о новом виде декоративно-прикладного искусства – </a:t>
            </a:r>
            <a:r>
              <a:rPr lang="ru-RU" sz="2400" spc="-100" dirty="0" err="1">
                <a:latin typeface="Times New Roman" pitchFamily="18" charset="0"/>
                <a:cs typeface="Times New Roman" pitchFamily="18" charset="0"/>
              </a:rPr>
              <a:t>квиллинге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. Ознакомить учащихся с техникой выполнения </a:t>
            </a:r>
            <a:r>
              <a:rPr lang="ru-RU" sz="2400" spc="-100" dirty="0" err="1"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24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spc="-1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spc="-100" dirty="0" smtClean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400" b="1" spc="-1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Развивать воображение, мышление, творческие возможности каждого ребёнка; развивать интерес к предмету; развивать </a:t>
            </a:r>
            <a:r>
              <a:rPr lang="ru-RU" sz="2400" spc="-100" dirty="0" smtClean="0"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и умения работы с бумагой, глазомер, мелкую моторику рук. </a:t>
            </a:r>
            <a:br>
              <a:rPr lang="ru-RU" sz="24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-100" dirty="0" smtClean="0">
                <a:latin typeface="Times New Roman" pitchFamily="18" charset="0"/>
                <a:cs typeface="Times New Roman" pitchFamily="18" charset="0"/>
              </a:rPr>
              <a:t>       Воспитывающая</a:t>
            </a:r>
            <a:r>
              <a:rPr lang="ru-RU" sz="2400" b="1" spc="-1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Воспитывать у </a:t>
            </a:r>
            <a:r>
              <a:rPr lang="ru-RU" sz="2400" spc="-1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качества аккуратности и собранности при выполнении приёмов труда, трудолюбие, умение слушать; коммуникабельность, аккуратность, активность, культуру труда, умение работать в коллективе</a:t>
            </a:r>
            <a:r>
              <a:rPr lang="ru-RU" sz="2400" spc="-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spc="-100" dirty="0">
                <a:latin typeface="Times New Roman" pitchFamily="18" charset="0"/>
                <a:cs typeface="Times New Roman" pitchFamily="18" charset="0"/>
              </a:rPr>
              <a:t>Инструменты и материалы:</a:t>
            </a:r>
            <a:br>
              <a:rPr lang="ru-RU" sz="2800" b="1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-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spc="-100" dirty="0" smtClean="0">
                <a:latin typeface="Times New Roman" pitchFamily="18" charset="0"/>
                <a:cs typeface="Times New Roman" pitchFamily="18" charset="0"/>
              </a:rPr>
              <a:t>двусторонняя 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цветная бумага, канцелярский нож, линейка с шаблонами окружностей разного диаметра, зубочистки с </a:t>
            </a:r>
            <a:r>
              <a:rPr lang="ru-RU" sz="2000" spc="-100" dirty="0" err="1">
                <a:latin typeface="Times New Roman" pitchFamily="18" charset="0"/>
                <a:cs typeface="Times New Roman" pitchFamily="18" charset="0"/>
              </a:rPr>
              <a:t>расщиплённым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 концом, клей ПВА, салфетки, резиновые коврики, на которых можно резать</a:t>
            </a:r>
            <a:r>
              <a:rPr lang="ru-RU" sz="2000" spc="-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spc="-1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800" b="1" spc="-100" dirty="0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sz="2800" spc="-1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spc="-100" dirty="0" smtClean="0">
                <a:latin typeface="Times New Roman" pitchFamily="18" charset="0"/>
                <a:cs typeface="Times New Roman" pitchFamily="18" charset="0"/>
              </a:rPr>
              <a:t>      интерактивный 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(рассказ, показ, беседа, практическое выполнение);</a:t>
            </a:r>
            <a:br>
              <a:rPr lang="ru-RU" sz="20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исследовательский (умение самостоятельно распределять деятельность работы, выбор действия, его способа, свобода творчества).</a:t>
            </a:r>
          </a:p>
          <a:p>
            <a:pPr marL="0" indent="0">
              <a:buNone/>
            </a:pPr>
            <a:r>
              <a:rPr lang="ru-RU" sz="2800" b="1" spc="-100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800" b="1" spc="-100" dirty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800" b="1" spc="-100" dirty="0" smtClean="0">
                <a:latin typeface="Times New Roman" pitchFamily="18" charset="0"/>
                <a:cs typeface="Times New Roman" pitchFamily="18" charset="0"/>
              </a:rPr>
              <a:t>НОД</a:t>
            </a:r>
            <a:r>
              <a:rPr lang="ru-RU" sz="2800" spc="-1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spc="-1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spc="-1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pc="-100" dirty="0" smtClean="0">
                <a:latin typeface="Times New Roman" pitchFamily="18" charset="0"/>
                <a:cs typeface="Times New Roman" pitchFamily="18" charset="0"/>
              </a:rPr>
              <a:t>абота </a:t>
            </a:r>
            <a:r>
              <a:rPr lang="ru-RU" sz="2000" spc="-100" dirty="0">
                <a:latin typeface="Times New Roman" pitchFamily="18" charset="0"/>
                <a:cs typeface="Times New Roman" pitchFamily="18" charset="0"/>
              </a:rPr>
              <a:t>в группе, презентация своих работ (мини-выставка).</a:t>
            </a:r>
            <a:br>
              <a:rPr lang="ru-RU" sz="2000" spc="-1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dirty="0" smtClean="0"/>
              <a:t>Элементы </a:t>
            </a:r>
            <a:r>
              <a:rPr lang="ru-RU" sz="3200" dirty="0" err="1" smtClean="0"/>
              <a:t>квиллинга</a:t>
            </a:r>
            <a:endParaRPr lang="ru-RU" sz="3200" dirty="0"/>
          </a:p>
        </p:txBody>
      </p:sp>
      <p:pic>
        <p:nvPicPr>
          <p:cNvPr id="5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6408712" cy="526294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44824"/>
            <a:ext cx="3209925" cy="428625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83" y="2420888"/>
            <a:ext cx="3384376" cy="3213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700808"/>
            <a:ext cx="6136332" cy="4446241"/>
          </a:xfrm>
        </p:spPr>
      </p:pic>
    </p:spTree>
    <p:extLst>
      <p:ext uri="{BB962C8B-B14F-4D97-AF65-F5344CB8AC3E}">
        <p14:creationId xmlns:p14="http://schemas.microsoft.com/office/powerpoint/2010/main" val="181307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Валентинка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268760"/>
            <a:ext cx="5904001" cy="5015934"/>
          </a:xfrm>
        </p:spPr>
      </p:pic>
    </p:spTree>
    <p:extLst>
      <p:ext uri="{BB962C8B-B14F-4D97-AF65-F5344CB8AC3E}">
        <p14:creationId xmlns:p14="http://schemas.microsoft.com/office/powerpoint/2010/main" val="289482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Открытка к 8 Марта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340768"/>
            <a:ext cx="5312057" cy="4997152"/>
          </a:xfrm>
        </p:spPr>
      </p:pic>
    </p:spTree>
    <p:extLst>
      <p:ext uri="{BB962C8B-B14F-4D97-AF65-F5344CB8AC3E}">
        <p14:creationId xmlns:p14="http://schemas.microsoft.com/office/powerpoint/2010/main" val="288624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87</TotalTime>
  <Words>69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GoldNight</vt:lpstr>
      <vt:lpstr> Опыт работы   «Сказочный квиллинг» воспитатель Ольга Михайловна  Буланенкова</vt:lpstr>
      <vt:lpstr>Презентация PowerPoint</vt:lpstr>
      <vt:lpstr>Презентация PowerPoint</vt:lpstr>
      <vt:lpstr>Презентация PowerPoint</vt:lpstr>
      <vt:lpstr>Элементы квиллинга</vt:lpstr>
      <vt:lpstr>Цветы</vt:lpstr>
      <vt:lpstr>Животные</vt:lpstr>
      <vt:lpstr>Валентинка</vt:lpstr>
      <vt:lpstr>Открытка к 8 Марта </vt:lpstr>
      <vt:lpstr>Дерево счастья –  салфеточный квиллинг</vt:lpstr>
      <vt:lpstr>Используемая литература: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работе кружка  «Волшебный квиллинг»</dc:title>
  <dc:creator>Олька</dc:creator>
  <cp:lastModifiedBy>Гений</cp:lastModifiedBy>
  <cp:revision>24</cp:revision>
  <dcterms:created xsi:type="dcterms:W3CDTF">2013-05-19T15:30:37Z</dcterms:created>
  <dcterms:modified xsi:type="dcterms:W3CDTF">2017-12-04T13:38:54Z</dcterms:modified>
</cp:coreProperties>
</file>