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8D90"/>
    <a:srgbClr val="D43C2C"/>
    <a:srgbClr val="A568D2"/>
    <a:srgbClr val="1604FC"/>
    <a:srgbClr val="FA06D7"/>
    <a:srgbClr val="07E2F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96" y="-10870"/>
            <a:ext cx="9184413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720079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Семинар-практикум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413611"/>
            <a:ext cx="8172400" cy="341632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креативности 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современного педагога 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через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освоения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техники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</a:t>
            </a:r>
            <a:r>
              <a:rPr lang="ru-RU" sz="5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Канзаши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»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3879383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8280920" cy="28083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Творчество-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деятельность, обладающая новизной и значимостью для индивида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его культуры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005064"/>
            <a:ext cx="3744416" cy="26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91831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2" cy="4608512"/>
          </a:xfrm>
        </p:spPr>
        <p:txBody>
          <a:bodyPr>
            <a:noAutofit/>
          </a:bodyPr>
          <a:lstStyle/>
          <a:p>
            <a:pPr algn="l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Креативность - личностное качество индивида, выраженное в его предрасположенности и готовности создавать социально значимые продукты своей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954058"/>
            <a:ext cx="3888432" cy="2763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960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1560" y="4509120"/>
            <a:ext cx="7772400" cy="1619895"/>
          </a:xfrm>
        </p:spPr>
        <p:txBody>
          <a:bodyPr>
            <a:noAutofit/>
          </a:bodyPr>
          <a:lstStyle/>
          <a:p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Взрослые (педагоги, родители) обязательно должны помочь развитию у каждого ребенка этих качеств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395537" y="836711"/>
            <a:ext cx="5400599" cy="3384377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Ребёнок </a:t>
            </a:r>
            <a:r>
              <a:rPr lang="ru-RU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должен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обладать:</a:t>
            </a:r>
          </a:p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развитым воображением, инициативностью, самостоятельностью, любознательностью</a:t>
            </a:r>
          </a:p>
        </p:txBody>
      </p:sp>
      <p:pic>
        <p:nvPicPr>
          <p:cNvPr id="5" name="Picture 2" descr="http://www.tambov.gov.ru/assets/images/news/fgos_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878" y="0"/>
            <a:ext cx="3538122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127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Picture 2" descr="http://cs624816.vk.me/v624816936/38e79/k_dkBOG4cN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636911"/>
            <a:ext cx="3832312" cy="2934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335377"/>
            <a:ext cx="3537394" cy="3537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07504" y="201414"/>
            <a:ext cx="42484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Креативный педагог 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91607" y="201414"/>
            <a:ext cx="41044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Креативный ребенок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32920">
            <a:off x="3310778" y="1437792"/>
            <a:ext cx="2584420" cy="195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27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8377564</TotalTime>
  <Words>71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Семинар-практикум</vt:lpstr>
      <vt:lpstr>Творчество- деятельность, обладающая новизной и значимостью для индивида  или его культуры</vt:lpstr>
      <vt:lpstr>Креативность - личностное качество индивида, выраженное в его предрасположенности и готовности создавать социально значимые продукты своей  деятельности</vt:lpstr>
      <vt:lpstr>Взрослые (педагоги, родители) обязательно должны помочь развитию у каждого ребенка этих качеств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37</cp:revision>
  <dcterms:created xsi:type="dcterms:W3CDTF">2016-12-02T07:29:07Z</dcterms:created>
  <dcterms:modified xsi:type="dcterms:W3CDTF">2018-04-09T09:05:31Z</dcterms:modified>
</cp:coreProperties>
</file>