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544616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Техникам «</a:t>
            </a:r>
            <a:r>
              <a:rPr lang="ru-RU" sz="4000" b="1" i="1" dirty="0" err="1" smtClean="0">
                <a:latin typeface="Times New Roman" pitchFamily="18" charset="0"/>
                <a:cs typeface="Times New Roman" pitchFamily="18" charset="0"/>
              </a:rPr>
              <a:t>Канзаши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позволяет:</a:t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разнообразить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практические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задания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 использовать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свойства шелковых тканей в получении новых видов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изделий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при работе на занятиях, с целью развития креативных способностей у детей дошкольного возраста</a:t>
            </a:r>
          </a:p>
        </p:txBody>
      </p:sp>
    </p:spTree>
    <p:extLst>
      <p:ext uri="{BB962C8B-B14F-4D97-AF65-F5344CB8AC3E}">
        <p14:creationId xmlns:p14="http://schemas.microsoft.com/office/powerpoint/2010/main" val="334144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Техника </a:t>
            </a:r>
            <a:r>
              <a:rPr lang="ru-RU" sz="4000" b="1" i="1" dirty="0" err="1">
                <a:latin typeface="Times New Roman" pitchFamily="18" charset="0"/>
                <a:cs typeface="Times New Roman" pitchFamily="18" charset="0"/>
              </a:rPr>
              <a:t>канзаши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 или, как ее еще называют, </a:t>
            </a:r>
            <a:r>
              <a:rPr lang="ru-RU" sz="4000" b="1" i="1" dirty="0" err="1">
                <a:latin typeface="Times New Roman" pitchFamily="18" charset="0"/>
                <a:cs typeface="Times New Roman" pitchFamily="18" charset="0"/>
              </a:rPr>
              <a:t>кандзаси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 – это искусство мастерить из атласных лент небывалой красоты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украшения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396884"/>
            <a:ext cx="7128792" cy="3984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05382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16632"/>
            <a:ext cx="4416491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496634"/>
            <a:ext cx="4888543" cy="2893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496634"/>
            <a:ext cx="4393022" cy="2893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48033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07004" y="962650"/>
            <a:ext cx="5877272" cy="4407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1" y="1628800"/>
            <a:ext cx="4587791" cy="5013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101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5112568" cy="3834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544382"/>
            <a:ext cx="4923907" cy="3692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36367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://3.bp.blogspot.com/-Iws4hZUIqFQ/UoRZn9ARa5I/AAAAAAAADtA/zl4E6Dz3rwQ/s1600/bayi-terlucu-didunia-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6698" y="2164300"/>
            <a:ext cx="2747430" cy="274067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Овал 11"/>
          <p:cNvSpPr/>
          <p:nvPr/>
        </p:nvSpPr>
        <p:spPr>
          <a:xfrm rot="1913762">
            <a:off x="608646" y="1080304"/>
            <a:ext cx="3253975" cy="213714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трудолюбия</a:t>
            </a:r>
          </a:p>
        </p:txBody>
      </p:sp>
      <p:sp>
        <p:nvSpPr>
          <p:cNvPr id="13" name="Овал 12"/>
          <p:cNvSpPr/>
          <p:nvPr/>
        </p:nvSpPr>
        <p:spPr>
          <a:xfrm rot="2170178">
            <a:off x="5229145" y="3663852"/>
            <a:ext cx="2931241" cy="2138457"/>
          </a:xfrm>
          <a:prstGeom prst="ellipse">
            <a:avLst/>
          </a:prstGeom>
          <a:solidFill>
            <a:srgbClr val="FD8D9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</a:t>
            </a:r>
          </a:p>
        </p:txBody>
      </p:sp>
      <p:sp>
        <p:nvSpPr>
          <p:cNvPr id="14" name="Овал 13"/>
          <p:cNvSpPr/>
          <p:nvPr/>
        </p:nvSpPr>
        <p:spPr>
          <a:xfrm rot="20553447">
            <a:off x="5442204" y="1513786"/>
            <a:ext cx="2986828" cy="194030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высоких нравственных качеств</a:t>
            </a:r>
          </a:p>
        </p:txBody>
      </p:sp>
      <p:sp>
        <p:nvSpPr>
          <p:cNvPr id="16" name="Овал 15"/>
          <p:cNvSpPr/>
          <p:nvPr/>
        </p:nvSpPr>
        <p:spPr>
          <a:xfrm rot="16200000">
            <a:off x="3181536" y="310341"/>
            <a:ext cx="2852937" cy="2232249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коллективизма</a:t>
            </a:r>
          </a:p>
        </p:txBody>
      </p:sp>
      <p:sp>
        <p:nvSpPr>
          <p:cNvPr id="18" name="Овал 17"/>
          <p:cNvSpPr/>
          <p:nvPr/>
        </p:nvSpPr>
        <p:spPr>
          <a:xfrm rot="19495313">
            <a:off x="522439" y="3507217"/>
            <a:ext cx="2972464" cy="2200581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развивают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художествен</a:t>
            </a:r>
          </a:p>
          <a:p>
            <a:pPr algn="ctr"/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ные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творческие способности</a:t>
            </a:r>
          </a:p>
        </p:txBody>
      </p:sp>
      <p:sp>
        <p:nvSpPr>
          <p:cNvPr id="20" name="Овал 19"/>
          <p:cNvSpPr/>
          <p:nvPr/>
        </p:nvSpPr>
        <p:spPr>
          <a:xfrm rot="5400000">
            <a:off x="2965512" y="4315408"/>
            <a:ext cx="2780927" cy="230425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эстетический вкус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052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6" grpId="0" animBg="1"/>
      <p:bldP spid="18" grpId="0" animBg="1"/>
      <p:bldP spid="2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Техникам «Канзаши» позволяет:   разнообразить практические задания;  использовать свойства шелковых тканей в получении новых видов изделий при работе на занятиях, с целью развития креативных способностей у детей дошкольного возраста</vt:lpstr>
      <vt:lpstr>Техника канзаши или, как ее еще называют, кандзаси – это искусство мастерить из атласных лент небывалой красоты украшения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Техникам «Канзаши» позволяет:   разнообразить практические задания;  использовать свойства шелковых тканей в получении новых видов изделий при работе на занятиях, с целью развития креативных способностей у детей дошкольного возраста</dc:title>
  <dc:creator>User</dc:creator>
  <cp:lastModifiedBy>User</cp:lastModifiedBy>
  <cp:revision>1</cp:revision>
  <dcterms:created xsi:type="dcterms:W3CDTF">2018-04-09T09:02:45Z</dcterms:created>
  <dcterms:modified xsi:type="dcterms:W3CDTF">2018-04-09T09:04:06Z</dcterms:modified>
</cp:coreProperties>
</file>