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4 кабинет\Desktop\2а\2а протопопова С.В\витя1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9" t="44091" r="7269" b="14036"/>
          <a:stretch/>
        </p:blipFill>
        <p:spPr bwMode="auto">
          <a:xfrm>
            <a:off x="5833746" y="3634732"/>
            <a:ext cx="2978371" cy="322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4 кабинет\Desktop\2а\2а протопопова С.В\рома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76083" y="-489782"/>
            <a:ext cx="3519614" cy="483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4 кабинет\Desktop\2а\2а протопопова С.В\витя г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49529"/>
            <a:ext cx="2262747" cy="31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4 кабинет\Desktop\2а\2а протопопова С.В\верня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29087">
            <a:off x="1075800" y="1177570"/>
            <a:ext cx="3145099" cy="436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4 кабинет\Desktop\2а\2а протопопова С.В\витя г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61" y="0"/>
            <a:ext cx="2587625" cy="208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4 кабинет\Desktop\2а\2а протопопова С.В\вероня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443" y="3825436"/>
            <a:ext cx="2046485" cy="303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4 кабинет\Desktop\2а\2а протопопова С.В\витя1.jpe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87" r="54850" b="32551"/>
          <a:stretch/>
        </p:blipFill>
        <p:spPr bwMode="auto">
          <a:xfrm rot="1656711">
            <a:off x="4553708" y="2044624"/>
            <a:ext cx="1918173" cy="263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4 кабинет\Desktop\2а\2а протопопова С.В\витя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182"/>
          <a:stretch/>
        </p:blipFill>
        <p:spPr bwMode="auto">
          <a:xfrm>
            <a:off x="8710" y="4434627"/>
            <a:ext cx="3925031" cy="225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968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Волна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Черепанова Т.Г.</dc:creator>
  <cp:lastModifiedBy>4 кабинет</cp:lastModifiedBy>
  <cp:revision>2</cp:revision>
  <dcterms:created xsi:type="dcterms:W3CDTF">2010-08-30T08:55:43Z</dcterms:created>
  <dcterms:modified xsi:type="dcterms:W3CDTF">2010-08-30T09:06:40Z</dcterms:modified>
</cp:coreProperties>
</file>