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3" r:id="rId3"/>
    <p:sldId id="261" r:id="rId4"/>
    <p:sldId id="262" r:id="rId5"/>
    <p:sldId id="258" r:id="rId6"/>
    <p:sldId id="259" r:id="rId7"/>
    <p:sldId id="260" r:id="rId8"/>
    <p:sldId id="257" r:id="rId9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N1010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107383" y="749817"/>
            <a:ext cx="3357586" cy="2858020"/>
          </a:xfrm>
          <a:prstGeom prst="rect">
            <a:avLst/>
          </a:prstGeom>
          <a:ln w="57150">
            <a:solidFill>
              <a:srgbClr val="00B0F0"/>
            </a:solidFill>
          </a:ln>
        </p:spPr>
      </p:pic>
      <p:pic>
        <p:nvPicPr>
          <p:cNvPr id="5" name="Рисунок 4" descr="DSCN102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2061381" y="1491757"/>
            <a:ext cx="5715016" cy="3000396"/>
          </a:xfrm>
          <a:prstGeom prst="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6" name="Рисунок 5" descr="DSCN105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786190" y="5357818"/>
            <a:ext cx="2858708" cy="3500444"/>
          </a:xfrm>
          <a:prstGeom prst="rect">
            <a:avLst/>
          </a:prstGeom>
          <a:ln w="57150">
            <a:solidFill>
              <a:schemeClr val="accent2">
                <a:lumMod val="75000"/>
              </a:schemeClr>
            </a:solidFill>
          </a:ln>
        </p:spPr>
      </p:pic>
      <p:pic>
        <p:nvPicPr>
          <p:cNvPr id="7" name="Рисунок 6" descr="DSCN1071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85728" y="4071934"/>
            <a:ext cx="3312947" cy="4500576"/>
          </a:xfrm>
          <a:prstGeom prst="rect">
            <a:avLst/>
          </a:prstGeom>
          <a:ln w="5715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N107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-606131" y="1249016"/>
            <a:ext cx="3500462" cy="1859621"/>
          </a:xfrm>
          <a:prstGeom prst="round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5" name="Рисунок 4" descr="DSCN1083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357430" y="214282"/>
            <a:ext cx="3359174" cy="3286148"/>
          </a:xfrm>
          <a:prstGeom prst="snip1Rect">
            <a:avLst/>
          </a:prstGeom>
          <a:ln w="57150">
            <a:solidFill>
              <a:srgbClr val="92D050"/>
            </a:solidFill>
          </a:ln>
        </p:spPr>
      </p:pic>
      <p:pic>
        <p:nvPicPr>
          <p:cNvPr id="6" name="Рисунок 5" descr="DSCN1086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42852" y="4357686"/>
            <a:ext cx="3000396" cy="3429011"/>
          </a:xfrm>
          <a:prstGeom prst="snip2SameRect">
            <a:avLst/>
          </a:prstGeom>
          <a:ln w="57150">
            <a:solidFill>
              <a:srgbClr val="002060"/>
            </a:solidFill>
          </a:ln>
        </p:spPr>
      </p:pic>
      <p:pic>
        <p:nvPicPr>
          <p:cNvPr id="7" name="Рисунок 6" descr="DSCN1089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5400000">
            <a:off x="3759817" y="3741117"/>
            <a:ext cx="4000528" cy="1661766"/>
          </a:xfrm>
          <a:prstGeom prst="round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8" name="Рисунок 7" descr="DSCN1095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2786058" y="5429256"/>
            <a:ext cx="2857520" cy="3429024"/>
          </a:xfrm>
          <a:prstGeom prst="snip2DiagRect">
            <a:avLst/>
          </a:prstGeom>
          <a:ln w="5715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N102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5400000">
            <a:off x="2061581" y="3224775"/>
            <a:ext cx="3663532" cy="2643206"/>
          </a:xfrm>
          <a:prstGeom prst="rect">
            <a:avLst/>
          </a:prstGeom>
          <a:ln w="57150">
            <a:solidFill>
              <a:srgbClr val="C00000"/>
            </a:solidFill>
          </a:ln>
        </p:spPr>
      </p:pic>
      <p:pic>
        <p:nvPicPr>
          <p:cNvPr id="6" name="Рисунок 5" descr="DSCN103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214290" y="5786446"/>
            <a:ext cx="3159298" cy="3214710"/>
          </a:xfrm>
          <a:prstGeom prst="snip2Diag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2" name="Рисунок 1" descr="DSCN097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42852" y="142844"/>
            <a:ext cx="2571768" cy="3323664"/>
          </a:xfrm>
          <a:prstGeom prst="roundRect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</p:pic>
      <p:pic>
        <p:nvPicPr>
          <p:cNvPr id="3" name="Рисунок 2" descr="DSCN1009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571876" y="214282"/>
            <a:ext cx="3000396" cy="2526649"/>
          </a:xfrm>
          <a:prstGeom prst="snipRound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4" name="Рисунок 3" descr="DSCN1013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rot="5400000">
            <a:off x="3879623" y="6121641"/>
            <a:ext cx="3527909" cy="2143140"/>
          </a:xfrm>
          <a:prstGeom prst="roundRect">
            <a:avLst/>
          </a:prstGeom>
          <a:ln w="57150">
            <a:solidFill>
              <a:srgbClr val="00B050"/>
            </a:solidFill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097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428604" y="285720"/>
            <a:ext cx="3508424" cy="3714776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4" name="Рисунок 3" descr="DSCN1022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5400000">
            <a:off x="2286004" y="4571988"/>
            <a:ext cx="5286388" cy="3143272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6" name="Рисунок 5" descr="07.Moi_igrushki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4857752"/>
            <a:ext cx="3414689" cy="3243504"/>
          </a:xfrm>
          <a:prstGeom prst="rect">
            <a:avLst/>
          </a:prstGeom>
        </p:spPr>
      </p:pic>
      <p:pic>
        <p:nvPicPr>
          <p:cNvPr id="7" name="Рисунок 6" descr="zkm7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214818" y="500034"/>
            <a:ext cx="2400228" cy="2269425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0965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14290" y="214282"/>
            <a:ext cx="2786082" cy="3643338"/>
          </a:xfrm>
          <a:prstGeom prst="snip1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3" name="Рисунок 2" descr="DSCN0977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143248" y="142844"/>
            <a:ext cx="3571900" cy="3857634"/>
          </a:xfrm>
          <a:prstGeom prst="snip2DiagRect">
            <a:avLst/>
          </a:prstGeom>
          <a:ln w="57150">
            <a:solidFill>
              <a:srgbClr val="00B050"/>
            </a:solidFill>
          </a:ln>
        </p:spPr>
      </p:pic>
      <p:pic>
        <p:nvPicPr>
          <p:cNvPr id="4" name="Рисунок 3" descr="DSCN095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214290" y="4000496"/>
            <a:ext cx="2500330" cy="4286250"/>
          </a:xfrm>
          <a:prstGeom prst="roundRect">
            <a:avLst/>
          </a:prstGeom>
          <a:ln w="57150">
            <a:solidFill>
              <a:srgbClr val="FF0000"/>
            </a:solidFill>
          </a:ln>
        </p:spPr>
      </p:pic>
      <p:pic>
        <p:nvPicPr>
          <p:cNvPr id="6" name="Рисунок 5" descr="DSCN1041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286124" y="5000628"/>
            <a:ext cx="3357586" cy="3963025"/>
          </a:xfrm>
          <a:prstGeom prst="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5" name="Рисунок 4" descr="DSCN0991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2571744" y="3500430"/>
            <a:ext cx="1714512" cy="2778692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0807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357166" y="285720"/>
            <a:ext cx="2714644" cy="4195344"/>
          </a:xfrm>
          <a:prstGeom prst="round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3" name="Рисунок 2" descr="DSCN0974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626346" y="214282"/>
            <a:ext cx="3027047" cy="3571900"/>
          </a:xfrm>
          <a:prstGeom prst="rect">
            <a:avLst/>
          </a:prstGeom>
          <a:ln w="57150">
            <a:solidFill>
              <a:srgbClr val="002060"/>
            </a:solidFill>
          </a:ln>
        </p:spPr>
      </p:pic>
      <p:pic>
        <p:nvPicPr>
          <p:cNvPr id="4" name="Рисунок 3" descr="DSCN0983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142852" y="4929190"/>
            <a:ext cx="3020608" cy="3714776"/>
          </a:xfrm>
          <a:prstGeom prst="snip2DiagRect">
            <a:avLst/>
          </a:prstGeom>
          <a:ln w="57150">
            <a:solidFill>
              <a:srgbClr val="00B050"/>
            </a:solidFill>
          </a:ln>
        </p:spPr>
      </p:pic>
      <p:pic>
        <p:nvPicPr>
          <p:cNvPr id="6" name="Рисунок 5" descr="DSCN1040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500438" y="4286248"/>
            <a:ext cx="3000396" cy="4357700"/>
          </a:xfrm>
          <a:prstGeom prst="round2DiagRect">
            <a:avLst/>
          </a:prstGeom>
          <a:ln w="5715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SCN0808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 rot="20995682">
            <a:off x="267724" y="982074"/>
            <a:ext cx="3357613" cy="3357586"/>
          </a:xfrm>
          <a:prstGeom prst="roundRect">
            <a:avLst/>
          </a:prstGeom>
          <a:ln w="57150">
            <a:solidFill>
              <a:srgbClr val="92D050"/>
            </a:solidFill>
          </a:ln>
        </p:spPr>
      </p:pic>
      <p:pic>
        <p:nvPicPr>
          <p:cNvPr id="3" name="Рисунок 2" descr="DSCN0918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237292">
            <a:off x="3357562" y="357158"/>
            <a:ext cx="3214710" cy="3264927"/>
          </a:xfrm>
          <a:prstGeom prst="snip2Diag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4" name="Рисунок 3" descr="DSCN1015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5400000">
            <a:off x="-137342" y="5022167"/>
            <a:ext cx="3891755" cy="3102123"/>
          </a:xfrm>
          <a:prstGeom prst="snip1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5" name="Рисунок 4" descr="DSCN1027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576381" y="4226448"/>
            <a:ext cx="3013898" cy="3800132"/>
          </a:xfrm>
          <a:prstGeom prst="snip1Rect">
            <a:avLst/>
          </a:prstGeom>
          <a:ln w="57150">
            <a:solidFill>
              <a:srgbClr val="FF0000"/>
            </a:solidFill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CN0944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285728" y="5000628"/>
            <a:ext cx="4143404" cy="3857652"/>
          </a:xfrm>
          <a:prstGeom prst="snip2DiagRect">
            <a:avLst/>
          </a:prstGeom>
          <a:ln w="57150">
            <a:solidFill>
              <a:srgbClr val="7030A0"/>
            </a:solidFill>
          </a:ln>
        </p:spPr>
      </p:pic>
      <p:pic>
        <p:nvPicPr>
          <p:cNvPr id="5" name="Рисунок 4" descr="318215_1386679366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57760" y="6429388"/>
            <a:ext cx="1560261" cy="2374311"/>
          </a:xfrm>
          <a:prstGeom prst="rect">
            <a:avLst/>
          </a:prstGeom>
        </p:spPr>
      </p:pic>
      <p:pic>
        <p:nvPicPr>
          <p:cNvPr id="6" name="Рисунок 5" descr="2931609-16460610c12ae9ad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214818" y="142844"/>
            <a:ext cx="1933577" cy="1928220"/>
          </a:xfrm>
          <a:prstGeom prst="rect">
            <a:avLst/>
          </a:prstGeom>
        </p:spPr>
      </p:pic>
      <p:pic>
        <p:nvPicPr>
          <p:cNvPr id="3" name="Рисунок 2" descr="DSCN0932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857496" y="2428860"/>
            <a:ext cx="3857652" cy="3857652"/>
          </a:xfrm>
          <a:prstGeom prst="roundRect">
            <a:avLst/>
          </a:prstGeom>
          <a:ln w="57150">
            <a:solidFill>
              <a:srgbClr val="FFFF00"/>
            </a:solidFill>
          </a:ln>
        </p:spPr>
      </p:pic>
      <p:pic>
        <p:nvPicPr>
          <p:cNvPr id="2" name="Рисунок 1" descr="DSCN0917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357166" y="500034"/>
            <a:ext cx="2965675" cy="3500444"/>
          </a:xfrm>
          <a:prstGeom prst="rect">
            <a:avLst/>
          </a:prstGeom>
          <a:ln w="57150">
            <a:solidFill>
              <a:srgbClr val="FF0000"/>
            </a:solidFill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0</Words>
  <Application>Microsoft Office PowerPoint</Application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Надежда Шипилова</dc:creator>
  <cp:lastModifiedBy>Надежда Шипилова</cp:lastModifiedBy>
  <cp:revision>11</cp:revision>
  <dcterms:modified xsi:type="dcterms:W3CDTF">2018-04-09T15:25:52Z</dcterms:modified>
</cp:coreProperties>
</file>