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4" t="4038" r="4716" b="6075"/>
          <a:stretch/>
        </p:blipFill>
        <p:spPr bwMode="auto">
          <a:xfrm>
            <a:off x="0" y="-99392"/>
            <a:ext cx="9144000" cy="6949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Правописание глаголов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72200" y="5661248"/>
            <a:ext cx="2656384" cy="960512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Составила:</a:t>
            </a:r>
          </a:p>
          <a:p>
            <a:r>
              <a:rPr lang="ru-RU" dirty="0" smtClean="0"/>
              <a:t>Кускова Е.В.</a:t>
            </a:r>
          </a:p>
          <a:p>
            <a:r>
              <a:rPr lang="ru-RU" dirty="0" smtClean="0"/>
              <a:t>Учитель начальных классов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501008"/>
            <a:ext cx="46710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 с глаголами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677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62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95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24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518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637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252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Прочитайте стихотворение о глаголе и частице не. В нём спряталось правило.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ИГРАТЬ</a:t>
            </a:r>
            <a:r>
              <a:rPr lang="ru-RU" sz="2400" dirty="0"/>
              <a:t>, РАБОТАТЬ И МЕЧТАТЬ!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ГЛАГОЛУ </a:t>
            </a:r>
            <a:r>
              <a:rPr lang="ru-RU" sz="2400" dirty="0"/>
              <a:t>ОЧЕНЬ НРАВИТСЯ 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ВСЁ </a:t>
            </a:r>
            <a:r>
              <a:rPr lang="ru-RU" sz="2400" dirty="0"/>
              <a:t>ДЕЛАТЬ ОЧЕНЬ ЖИВО.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ЧАСТИЦА</a:t>
            </a:r>
            <a:r>
              <a:rPr lang="ru-RU" sz="2400" dirty="0"/>
              <a:t> НЕ – КРАСАВИЦА,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НО </a:t>
            </a:r>
            <a:r>
              <a:rPr lang="ru-RU" sz="2400" dirty="0"/>
              <a:t>КАК ОНА ЛЕНИВА!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ОНА </a:t>
            </a:r>
            <a:r>
              <a:rPr lang="ru-RU" sz="2400" dirty="0"/>
              <a:t>НЕ ХОДИТ, НЕ СИДИТ,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НЕ </a:t>
            </a:r>
            <a:r>
              <a:rPr lang="ru-RU" sz="2400" dirty="0"/>
              <a:t>ШЬЁТ, НЕ ЖНЁТ И НЕ КИПИТ,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КНИГ </a:t>
            </a:r>
            <a:r>
              <a:rPr lang="ru-RU" sz="2400" dirty="0"/>
              <a:t>НЕ ЧИТАЕТ, НЕ ПОЁТ,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ДРУГИМ </a:t>
            </a:r>
            <a:r>
              <a:rPr lang="ru-RU" sz="2400" dirty="0"/>
              <a:t>РАБОТАТЬ НЕ ДАЁТ.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ГЛАГОЛ </a:t>
            </a:r>
            <a:r>
              <a:rPr lang="ru-RU" sz="2400" dirty="0"/>
              <a:t>ЖЕ, НЕ ЛЮБЯ БЕЗДЕЛЬЯ,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С </a:t>
            </a:r>
            <a:r>
              <a:rPr lang="ru-RU" sz="2400" dirty="0"/>
              <a:t>ЧАСТИЦЕЙ ПИШЕТСЯ РАЗДЕЛЬНО!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В</a:t>
            </a:r>
            <a:r>
              <a:rPr lang="ru-RU" sz="2400" dirty="0"/>
              <a:t>. </a:t>
            </a:r>
            <a:r>
              <a:rPr lang="ru-RU" sz="2400" dirty="0" smtClean="0"/>
              <a:t>Агафонов 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43" b="6666"/>
          <a:stretch/>
        </p:blipFill>
        <p:spPr bwMode="auto">
          <a:xfrm>
            <a:off x="4860031" y="2276872"/>
            <a:ext cx="3899683" cy="2755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4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2" t="23271" r="15849" b="27925"/>
          <a:stretch/>
        </p:blipFill>
        <p:spPr bwMode="auto">
          <a:xfrm>
            <a:off x="-20613" y="0"/>
            <a:ext cx="91973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362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28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Правописание глаголов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Прочитайте стихотворение о глаголе и частице не. В нём спряталось правило.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Кускова</cp:lastModifiedBy>
  <cp:revision>5</cp:revision>
  <dcterms:created xsi:type="dcterms:W3CDTF">2018-04-03T15:00:43Z</dcterms:created>
  <dcterms:modified xsi:type="dcterms:W3CDTF">2018-04-09T15:57:29Z</dcterms:modified>
</cp:coreProperties>
</file>