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32E023-B921-4537-8DE2-1ED21A2229D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988FA7-3EF8-4DA7-AA44-D873ABAA50D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86322"/>
            <a:ext cx="8305800" cy="642942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Воспитатель: Ерофеева Е.И.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428628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НОД в </a:t>
            </a:r>
            <a:r>
              <a:rPr lang="ru-RU" sz="3600" b="1" dirty="0" smtClean="0">
                <a:solidFill>
                  <a:srgbClr val="FFC000"/>
                </a:solidFill>
              </a:rPr>
              <a:t>подготовительной группе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Художественно-эстетическое развитие (рисование</a:t>
            </a:r>
            <a:r>
              <a:rPr lang="ru-RU" sz="3600" b="1" dirty="0" smtClean="0">
                <a:solidFill>
                  <a:srgbClr val="FFC000"/>
                </a:solidFill>
              </a:rPr>
              <a:t>)</a:t>
            </a:r>
            <a:r>
              <a:rPr lang="ru-RU" b="1" dirty="0" smtClean="0">
                <a:solidFill>
                  <a:srgbClr val="FFC000"/>
                </a:solidFill>
              </a:rPr>
              <a:t> Тема</a:t>
            </a:r>
            <a:r>
              <a:rPr lang="ru-RU" dirty="0" smtClean="0">
                <a:solidFill>
                  <a:srgbClr val="FFC000"/>
                </a:solidFill>
              </a:rPr>
              <a:t>: «Золотая хохлома»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0"/>
            <a:ext cx="864399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у детей интерес к народному декоративно-прикладному искусству;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интерес к народному декоративно-прикладному искусству и традициям русского народа;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уточнить представления детей об особенностях хохломской росписи;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творческое воображение, самостоятельность при составлении композиции, используя элементы хохломской росписи.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совершенствовать умение рисовать концом кисти, тычком (используя ватные палочки), выполнять узор в определенной последовательности.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 и оборудование: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гуашь, кисти, ватные палочки, заготовки изделий (вырезанные из бумаги), стаканчики с водой, бумажные салфетки, подставки для кистей.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0"/>
            <a:ext cx="37862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проходите и вставайте поудобнее. Мои дорогие, к нам на занятия пришли гости, они хотят посмотреть какие вы красивые, умелые и дружные. Поздоровайтесь пожалуйста с гостями.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Здравствуйте!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Для того, чтобы наши гости узнали какие вы добрые и дружные, предлагаю поиграть в игру, которая называется «Пирамида любви»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лена занятие\DSCN01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214290"/>
            <a:ext cx="2595245" cy="1946654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071934" y="4500570"/>
            <a:ext cx="50720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а вы любите отгадывать загадки?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Да.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Тогда слушайте внимательно.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Ветка плавно изогнулась,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колечком завернулась.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Рядом с листиком трёхпалым,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клубничка цветом алым.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трава как бахрома,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же это?(хохлома)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C:\Users\user\Desktop\лена занятие\DSCN01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429132"/>
            <a:ext cx="2809895" cy="2107421"/>
          </a:xfrm>
          <a:prstGeom prst="rect">
            <a:avLst/>
          </a:prstGeom>
          <a:noFill/>
        </p:spPr>
      </p:pic>
      <p:pic>
        <p:nvPicPr>
          <p:cNvPr id="2055" name="Picture 7" descr="C:\Users\user\Desktop\лена занятие\DSCN01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2428868"/>
            <a:ext cx="2571736" cy="1928802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71472" y="2357430"/>
            <a:ext cx="400052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Пирамида любви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встают в круг, по очереди кладут воспитателю на ладонь свою руку и при этом говорят кого они любят. Получается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Пирамида любви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дети опускают руки, обнимают друг друга и при этом говорят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вместе мы любим друг друга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64343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Молодцы ребята. Правильно. Сегодня день у нас необычный я приглашаю вас в дивный, волшебный мир Хохломы, в мир ярких красок и чудесных изделий, а именно в настоящий музей, который называется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Золотая Хохлома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А чтобы туда попасть нам нужно будет произнести волшебные слова.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-Ты кружись, кружись, кружись и в музее окажись.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(воспитатель просит детей повторить волшебные слова).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 что же, сегодня день у нас особый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приглашаю вас друзья.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вы со мной идти готовы?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Тогда, в чудесный мир зову вас 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и дети (вместе): -Ребята, закрывайте глазки.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Раз, два, три, четыре, пять.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Начинаем колдовать.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Ты кружись, кружись, кружись	и в музее окажись. (Открывайте глазки)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Вот и оказались мы с вами в музее. Он очень большой в нём несколько залов. Приглашаю вас в первый зал, который называется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Кинозал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-Проходите и присаживайтесь на стульчики.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 Мои дорогие, сейчас я хочу вам рассказать историю об этом удивительном народном промысле.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внимание на экран!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лена занятие\DSCN01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285728"/>
            <a:ext cx="2952739" cy="2214554"/>
          </a:xfrm>
          <a:prstGeom prst="rect">
            <a:avLst/>
          </a:prstGeom>
          <a:noFill/>
        </p:spPr>
      </p:pic>
      <p:pic>
        <p:nvPicPr>
          <p:cNvPr id="1027" name="Picture 3" descr="C:\Users\user\Desktop\лена занятие\DSCN01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357562"/>
            <a:ext cx="3119427" cy="2339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550069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Ну что же, мои дорогие, наша экскурсия по музею продолжается.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Приглашаю, вас дети, в следующий зал музея, в нем представлены изделия народных умельцев.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Посмотрите ребята как красиво вокруг, мы словно попали в царство,  золотой Хохломы. Чего здесь только нет?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Назовите пожалуйста изделия, которые вы видите?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(по очереди): Чаша, ложка, доска, поднос, стаканчики и др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лена занятие\DSCN02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0760" y="0"/>
            <a:ext cx="2786050" cy="208953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43240" y="2000240"/>
            <a:ext cx="600076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вы знаете, ребята, почему посуду очень часто называют золотой? (Золотистый фон является главным) присутствует на всех изделиях, на одних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фон, на других листья, ягоды, цветы.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еще цвета используют художники для фона? (красный, черный)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рассмотрим элементы узоров на посуде. Назовите их пожалуйста? (стебелек, травинки, завитки, капельки, листочки, клубнички, ягодки и др.)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цвет используют художники в росписи посуды? (красный, черный, желтый, зеленый)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C:\Users\user\Desktop\лена занятие\DSCN02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000240"/>
            <a:ext cx="2643174" cy="1982381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42910" y="4214818"/>
            <a:ext cx="457203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Молодцы, ребята, все вы знаете! Итак, экскурсия продолжается, пройдите пожалуйста в следующий зал. Это выставочный зал. Там обычно находятся самые красивые рисунки и поделки, сделанные руками детей.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подводит детей к пустой выставке (красиво оформленные, но без расписных изделий)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 descr="C:\Users\user\Desktop\лена занятие\DSCN02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4214818"/>
            <a:ext cx="3047989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35846"/>
            <a:ext cx="57150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странно на выставке  почему-то нет изделий, украшенных хохломской росписью. Я вижу здесь только, письмо, давайте посмотрим для кого оно.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читаю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Елене Ивановне и детям старшей группы № 8.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кого: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сотрудники музея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Золотой хохломы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открывает конверт, читает текст: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Здравствуйте, Уважаемая Елена Ивановна и дети! Благодарим Вас за то, что посетили наш удивительный музей. Обращаемся к вам с огромной просьбой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помогите, пожалуйста, оформить выставочный зал, украсьте, пожалуйста, изделия хохломской росписью. Заготовки изделий, краски, кисти мы приготовили для вас в нашей мастерской! Заранее благодарим. До свидания! С уважением, сотрудники музея!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поможем?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 Да.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18433" name="Picture 1" descr="C:\Users\user\Desktop\лена занятие\DSCN02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500042"/>
            <a:ext cx="3000364" cy="2250273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500430" y="3357562"/>
            <a:ext cx="564357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Приглашаю вас в следующий  зал, который называется творческая мастерская. </a:t>
            </a:r>
          </a:p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садятся за столы)</a:t>
            </a:r>
            <a:r>
              <a:rPr lang="ru-RU" sz="1400" dirty="0">
                <a:solidFill>
                  <a:schemeClr val="bg1"/>
                </a:solidFill>
              </a:rPr>
              <a:t> Воспитатель (показ у доски): Мои дорогие хочу вам напомнить, как правильно составлять композицию на изделии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Посередине чаши растет красивый, длинный, тонкий стебелек с завитком. (рисуем концом кисти)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на стебельке маленькие, тоненькие веточки и капельки (рисуем концом кисти)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на красивой веточке обязательно вырастут ягодки клубники (сначала контур концом, затем раскрашиваем внутри)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но </a:t>
            </a:r>
            <a:r>
              <a:rPr lang="ru-RU" sz="1400" dirty="0" smtClean="0">
                <a:solidFill>
                  <a:schemeClr val="bg1"/>
                </a:solidFill>
              </a:rPr>
              <a:t>не только </a:t>
            </a:r>
            <a:r>
              <a:rPr lang="ru-RU" sz="1400" dirty="0">
                <a:solidFill>
                  <a:schemeClr val="bg1"/>
                </a:solidFill>
              </a:rPr>
              <a:t>клубника, но и листочки </a:t>
            </a:r>
            <a:r>
              <a:rPr lang="ru-RU" sz="1400" dirty="0" err="1">
                <a:solidFill>
                  <a:schemeClr val="bg1"/>
                </a:solidFill>
              </a:rPr>
              <a:t>трехлистники</a:t>
            </a:r>
            <a:r>
              <a:rPr lang="ru-RU" sz="1400" dirty="0">
                <a:solidFill>
                  <a:schemeClr val="bg1"/>
                </a:solidFill>
              </a:rPr>
              <a:t> (концом кисти контур, затем раскрашиваем)</a:t>
            </a:r>
          </a:p>
          <a:p>
            <a:pPr lvl="0"/>
            <a:r>
              <a:rPr lang="ru-RU" sz="1400" dirty="0">
                <a:solidFill>
                  <a:schemeClr val="bg1"/>
                </a:solidFill>
              </a:rPr>
              <a:t>и обязательно нарисуем цветочки способом тычка, с помощью ватной палочки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C:\Users\user\Desktop\лена занятие\DSCN02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571876"/>
            <a:ext cx="2928926" cy="2196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user\Desktop\лена занятие\DSCN02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14290"/>
            <a:ext cx="2666987" cy="200024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00034" y="0"/>
            <a:ext cx="442915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чтобы ваши ручки красиво нарисовали. Предлагаю поиграть.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 (с шарами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Су-Джок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все пальчики мои,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как хочешь, поверни: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вот этак, и вот так,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обидятся никак.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 два, три, четыре, пять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сидится им опять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Постучали, повертели,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Рисовать мы захотели.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Воспитатель: Ребята, захотели рисовать?  Тогда приступайте к работе.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Самостоятельная </a:t>
            </a:r>
            <a:r>
              <a:rPr lang="ru-RU" sz="1600" dirty="0">
                <a:solidFill>
                  <a:schemeClr val="bg1"/>
                </a:solidFill>
              </a:rPr>
              <a:t>деятельность детей, во время которой воспитатель даёт индивидуальные советы детям.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C:\Users\user\Desktop\лена занятие\DSCN02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14884"/>
            <a:ext cx="2857488" cy="2143116"/>
          </a:xfrm>
          <a:prstGeom prst="rect">
            <a:avLst/>
          </a:prstGeom>
          <a:noFill/>
        </p:spPr>
      </p:pic>
      <p:pic>
        <p:nvPicPr>
          <p:cNvPr id="19460" name="Picture 4" descr="C:\Users\user\Desktop\лена занятие\DSCN02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4768438"/>
            <a:ext cx="2786082" cy="2089562"/>
          </a:xfrm>
          <a:prstGeom prst="rect">
            <a:avLst/>
          </a:prstGeom>
          <a:noFill/>
        </p:spPr>
      </p:pic>
      <p:pic>
        <p:nvPicPr>
          <p:cNvPr id="19461" name="Picture 5" descr="C:\Users\user\Desktop\лена занятие\DSCN02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4714884"/>
            <a:ext cx="2857488" cy="2143116"/>
          </a:xfrm>
          <a:prstGeom prst="rect">
            <a:avLst/>
          </a:prstGeom>
          <a:noFill/>
        </p:spPr>
      </p:pic>
      <p:pic>
        <p:nvPicPr>
          <p:cNvPr id="19462" name="Picture 6" descr="C:\Users\user\Desktop\лена занятие\DSCN021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96010" y="2428868"/>
            <a:ext cx="2762237" cy="2071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0"/>
            <a:ext cx="350046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Ребята, мне и нашим гостям очень интересно, что же у вас получилось? Предлагаю, повесить ваши работы на выставку.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 какие чудесные получились чаши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яркие, красочные, праздничные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у настоящих мастеров, настоящая золота Хохлома!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А какая чаша больше всего понравилась вам, и почему?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2-3 ребенка дают анализ работам сверстников. Итак всем спасибо! Экскурсия закончила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user\Desktop\лена занятие\DSCN02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285728"/>
            <a:ext cx="3143240" cy="2357430"/>
          </a:xfrm>
          <a:prstGeom prst="rect">
            <a:avLst/>
          </a:prstGeom>
          <a:noFill/>
        </p:spPr>
      </p:pic>
      <p:pic>
        <p:nvPicPr>
          <p:cNvPr id="20483" name="Picture 3" descr="C:\Users\user\Desktop\лена занятие\DSCN02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2" y="3357562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714620"/>
            <a:ext cx="7320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СПАСИБО ЗА ВНИМАНИЕ</a:t>
            </a:r>
            <a:r>
              <a:rPr lang="ru-RU" sz="3600" dirty="0" smtClean="0">
                <a:solidFill>
                  <a:srgbClr val="FFFF00"/>
                </a:solidFill>
              </a:rPr>
              <a:t>!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927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НОД в подготовительной группе Художественно-эстетическое развитие (рисование) Тема: «Золотая хохлома»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в подготовительной группе Художественно-эстетическое развитие (рисование) Тема: «Золотая хохлома»</dc:title>
  <dc:creator>user</dc:creator>
  <cp:lastModifiedBy>user</cp:lastModifiedBy>
  <cp:revision>4</cp:revision>
  <dcterms:created xsi:type="dcterms:W3CDTF">2018-04-09T15:09:00Z</dcterms:created>
  <dcterms:modified xsi:type="dcterms:W3CDTF">2018-04-09T15:43:16Z</dcterms:modified>
</cp:coreProperties>
</file>