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3" r:id="rId3"/>
    <p:sldId id="266" r:id="rId4"/>
    <p:sldId id="259" r:id="rId5"/>
    <p:sldId id="268" r:id="rId6"/>
    <p:sldId id="270" r:id="rId7"/>
    <p:sldId id="269" r:id="rId8"/>
    <p:sldId id="265" r:id="rId9"/>
    <p:sldId id="264" r:id="rId10"/>
    <p:sldId id="262" r:id="rId11"/>
    <p:sldId id="272" r:id="rId12"/>
    <p:sldId id="273" r:id="rId13"/>
    <p:sldId id="267" r:id="rId14"/>
    <p:sldId id="275" r:id="rId15"/>
    <p:sldId id="276" r:id="rId16"/>
    <p:sldId id="274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7C752F5-9095-4D58-B3CC-56953C80A031}" type="datetimeFigureOut">
              <a:rPr lang="ru-RU" smtClean="0"/>
              <a:pPr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23DCDDE-7542-4DE4-8E19-6D00222C2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\AppData\Local\Microsoft\Windows\Temporary Internet Files\Content.IE5\BEFM7FZ0\MC9004136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6247" y="2564904"/>
            <a:ext cx="4433180" cy="344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1206233"/>
            <a:ext cx="48675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Урок развития речи.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«Обучение написанию письма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личного характера»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21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\AppData\Local\Microsoft\Windows\Temporary Internet Files\Content.IE5\P509LKH1\MM900285328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293096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132856"/>
            <a:ext cx="76449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   </a:t>
            </a:r>
            <a:r>
              <a:rPr lang="en-US" sz="3600" b="1" dirty="0" smtClean="0"/>
              <a:t>P</a:t>
            </a:r>
            <a:r>
              <a:rPr lang="ru-RU" sz="3600" b="1" dirty="0" smtClean="0"/>
              <a:t>.</a:t>
            </a:r>
            <a:r>
              <a:rPr lang="en-US" sz="3600" b="1" dirty="0" smtClean="0"/>
              <a:t>S.</a:t>
            </a:r>
            <a:endParaRPr lang="ru-RU" sz="3600" b="1" dirty="0"/>
          </a:p>
          <a:p>
            <a:endParaRPr lang="ru-RU" sz="3600" b="1" dirty="0" smtClean="0"/>
          </a:p>
          <a:p>
            <a:r>
              <a:rPr lang="en-US" sz="2800" i="1" dirty="0" smtClean="0"/>
              <a:t>“post scriptum”</a:t>
            </a:r>
            <a:r>
              <a:rPr lang="ru-RU" sz="2800" i="1" dirty="0" smtClean="0"/>
              <a:t> </a:t>
            </a:r>
            <a:r>
              <a:rPr lang="en-US" sz="2800" i="1" dirty="0" smtClean="0"/>
              <a:t>–</a:t>
            </a:r>
            <a:r>
              <a:rPr lang="ru-RU" sz="2800" i="1" dirty="0" smtClean="0"/>
              <a:t> лат. «после написанного» 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19623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196752"/>
            <a:ext cx="3265074" cy="4448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6776" y="764704"/>
            <a:ext cx="352839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Что это значит, жена? Вот уж более недели, как я не получаю от тебя писем. Где ты? что ты? в Калуге? в деревне? откликнись.  Что так могло тебя занять и развлечь?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акие балы? какие победы? уж не больна ли ты? Христос с тобою. Или просто хочешь меня заставить скорее к тебе приехать. Пожалуйста, жёнка, брось эти военные хитрости, которые не в шутку мучат меня за тысячи вёрст от тебя. Я приеду к тебе, коль скоро меня Яковлев отпустит. Дела мои подвигаются. Два тома печатаются вдруг. Для одной недели разницы не заставь меня всё бросить и потом охать целый год, если не два и не три. Будь умна. Я очень занят. Работаю целое утро – до четырёх часов – никого к себе не пускаю. Потом обедаю у Дюме, потом играю на бильярде в клубе – возвращаюсь домой рано, надеясь найти от тебя письмо – и всякий день обманываюсь. Тоска, тоска…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Прощай – будьте все здоровы. Целую твой портрет, который что-то кажется виноватым. Смотри –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8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6269" y="1844824"/>
            <a:ext cx="6195799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Типы речи.</a:t>
            </a:r>
          </a:p>
          <a:p>
            <a:endParaRPr lang="ru-RU" sz="3200" b="1" dirty="0" smtClean="0"/>
          </a:p>
          <a:p>
            <a:r>
              <a:rPr lang="ru-RU" sz="2800" dirty="0" smtClean="0"/>
              <a:t>1. Повествование (что произошло?)</a:t>
            </a:r>
          </a:p>
          <a:p>
            <a:r>
              <a:rPr lang="ru-RU" sz="2800" dirty="0" smtClean="0"/>
              <a:t>2. Рассуждение (почему?)</a:t>
            </a:r>
          </a:p>
          <a:p>
            <a:r>
              <a:rPr lang="ru-RU" sz="2800" dirty="0" smtClean="0"/>
              <a:t>3. Описание (какой?)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9517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\AppData\Local\Microsoft\Windows\Temporary Internet Files\Content.IE5\YHBSYZDB\MC9003519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1810693" cy="167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052736"/>
            <a:ext cx="494417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Правила заполнения конверта.</a:t>
            </a:r>
          </a:p>
          <a:p>
            <a:endParaRPr lang="ru-RU" sz="2400" b="1" dirty="0" smtClean="0"/>
          </a:p>
          <a:p>
            <a:r>
              <a:rPr lang="ru-RU" sz="2000" i="1" dirty="0" smtClean="0"/>
              <a:t>От кого: </a:t>
            </a:r>
            <a:r>
              <a:rPr lang="ru-RU" dirty="0" smtClean="0"/>
              <a:t>фамилия, имя( отчество)</a:t>
            </a:r>
          </a:p>
          <a:p>
            <a:r>
              <a:rPr lang="ru-RU" sz="2000" i="1" dirty="0" smtClean="0"/>
              <a:t>Откуда:</a:t>
            </a:r>
            <a:r>
              <a:rPr lang="ru-RU" dirty="0" smtClean="0"/>
              <a:t> улица, дом, корпус, квартира,</a:t>
            </a:r>
          </a:p>
          <a:p>
            <a:r>
              <a:rPr lang="ru-RU" dirty="0"/>
              <a:t>г</a:t>
            </a:r>
            <a:r>
              <a:rPr lang="ru-RU" dirty="0" smtClean="0"/>
              <a:t>ород (район, область)</a:t>
            </a:r>
          </a:p>
          <a:p>
            <a:r>
              <a:rPr lang="ru-RU" sz="2000" i="1" dirty="0" smtClean="0"/>
              <a:t>Индекс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Кому: </a:t>
            </a:r>
            <a:r>
              <a:rPr lang="ru-RU" dirty="0" smtClean="0"/>
              <a:t>фамилия, имя</a:t>
            </a:r>
          </a:p>
          <a:p>
            <a:r>
              <a:rPr lang="ru-RU" sz="2000" i="1" dirty="0" smtClean="0"/>
              <a:t>Куда: </a:t>
            </a:r>
            <a:r>
              <a:rPr lang="ru-RU" dirty="0" smtClean="0"/>
              <a:t>улица, дом, корпус, квартира, </a:t>
            </a:r>
          </a:p>
          <a:p>
            <a:r>
              <a:rPr lang="ru-RU" dirty="0"/>
              <a:t>г</a:t>
            </a:r>
            <a:r>
              <a:rPr lang="ru-RU" dirty="0" smtClean="0"/>
              <a:t>ород, район, область</a:t>
            </a:r>
          </a:p>
          <a:p>
            <a:r>
              <a:rPr lang="ru-RU" sz="2000" i="1" dirty="0" smtClean="0"/>
              <a:t>Индекс 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325673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564904"/>
            <a:ext cx="49046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Комендантский пр. д.17 к. 3,</a:t>
            </a:r>
          </a:p>
          <a:p>
            <a:r>
              <a:rPr lang="ru-RU" sz="2800" dirty="0" smtClean="0"/>
              <a:t>Санкт-Петербург</a:t>
            </a:r>
          </a:p>
          <a:p>
            <a:r>
              <a:rPr lang="ru-RU" sz="2800" dirty="0" smtClean="0"/>
              <a:t>197371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4410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420888"/>
            <a:ext cx="74533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- Разборчивый почерк.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- Орфографическая и пунктуационная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  грамотность.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- Отсутствие грубых просторечных выражений.</a:t>
            </a:r>
            <a:endParaRPr lang="ru-RU" sz="2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3594" y="1493495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Не забыть!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66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mepage"/>
          <p:cNvSpPr>
            <a:spLocks noEditPoints="1" noChangeArrowheads="1"/>
          </p:cNvSpPr>
          <p:nvPr/>
        </p:nvSpPr>
        <p:spPr bwMode="auto">
          <a:xfrm>
            <a:off x="6804248" y="4077072"/>
            <a:ext cx="1362075" cy="18764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5974" y="1484784"/>
            <a:ext cx="7215501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   Домашнее задание:</a:t>
            </a:r>
          </a:p>
          <a:p>
            <a:endParaRPr lang="ru-RU" sz="3200" i="1" dirty="0" smtClean="0"/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Написать письмо на выбранную тему (объем – 1-2 страницы).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Заполнить конверт.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86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\AppData\Local\Microsoft\Windows\Temporary Internet Files\Content.IE5\U8PWDRQJ\MC90043866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1123" y="2014240"/>
            <a:ext cx="3565770" cy="392048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908720"/>
            <a:ext cx="5104282" cy="83099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chemeClr val="tx2">
                    <a:lumMod val="50000"/>
                  </a:schemeClr>
                </a:solidFill>
              </a:rPr>
              <a:t>Пишите письма!</a:t>
            </a:r>
            <a:endParaRPr lang="ru-RU" sz="48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32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\AppData\Local\Microsoft\Windows\Temporary Internet Files\Content.IE5\OFSGD20V\MC9002341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3491" y="3789040"/>
            <a:ext cx="2282982" cy="201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233571"/>
            <a:ext cx="708764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                                  </a:t>
            </a:r>
            <a:r>
              <a:rPr lang="ru-RU" sz="2400" i="1" dirty="0" smtClean="0"/>
              <a:t>Цели:</a:t>
            </a:r>
          </a:p>
          <a:p>
            <a:endParaRPr lang="ru-RU" dirty="0" smtClean="0"/>
          </a:p>
          <a:p>
            <a:r>
              <a:rPr lang="ru-RU" sz="1600" dirty="0" smtClean="0"/>
              <a:t>- Знакомство с алгоритмом написания письма;</a:t>
            </a:r>
          </a:p>
          <a:p>
            <a:r>
              <a:rPr lang="ru-RU" sz="1600" dirty="0" smtClean="0"/>
              <a:t>- Повторение правила правописания имен собственных;</a:t>
            </a:r>
          </a:p>
          <a:p>
            <a:r>
              <a:rPr lang="ru-RU" sz="1600" dirty="0" smtClean="0"/>
              <a:t>- Повторение правил выделения на письме обращений и вводных слов;</a:t>
            </a:r>
          </a:p>
          <a:p>
            <a:r>
              <a:rPr lang="ru-RU" sz="1600" dirty="0" smtClean="0"/>
              <a:t>- Закрепление сведений о разговорном стиле и типах речи;</a:t>
            </a:r>
          </a:p>
          <a:p>
            <a:r>
              <a:rPr lang="ru-RU" sz="1600" dirty="0" smtClean="0"/>
              <a:t>- Знакомство с правилами оформления конверта.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30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\AppData\Local\Microsoft\Windows\Temporary Internet Files\Content.IE5\F97GUQKQ\MC9002808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67200"/>
            <a:ext cx="2634558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60039" y="2132856"/>
            <a:ext cx="67269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Письмо</a:t>
            </a:r>
            <a:r>
              <a:rPr lang="ru-RU" sz="1600" dirty="0" smtClean="0"/>
              <a:t> </a:t>
            </a:r>
            <a:r>
              <a:rPr lang="ru-RU" dirty="0" smtClean="0"/>
              <a:t>– </a:t>
            </a:r>
            <a:r>
              <a:rPr lang="ru-RU" sz="2000" i="1" dirty="0" smtClean="0"/>
              <a:t>бумага с написанным на ней текстом, </a:t>
            </a:r>
          </a:p>
          <a:p>
            <a:r>
              <a:rPr lang="ru-RU" sz="2000" i="1" dirty="0"/>
              <a:t>п</a:t>
            </a:r>
            <a:r>
              <a:rPr lang="ru-RU" sz="2000" i="1" dirty="0" smtClean="0"/>
              <a:t>осылаемая кем-либо с целью сообщения о чем-либо,</a:t>
            </a:r>
          </a:p>
          <a:p>
            <a:r>
              <a:rPr lang="ru-RU" sz="2000" i="1" dirty="0"/>
              <a:t>и</a:t>
            </a:r>
            <a:r>
              <a:rPr lang="ru-RU" sz="2000" i="1" dirty="0" smtClean="0"/>
              <a:t>зложения своих мыслей, выражения чувств.</a:t>
            </a:r>
          </a:p>
          <a:p>
            <a:r>
              <a:rPr lang="ru-RU" sz="2000" i="1" dirty="0" smtClean="0"/>
              <a:t>(по Ефремовой)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58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\AppData\Local\Microsoft\Windows\Temporary Internet Files\Content.IE5\YHBSYZDB\MC9002872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1775988" cy="176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196752"/>
            <a:ext cx="399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Зачем пишут письма?</a:t>
            </a:r>
            <a:endParaRPr lang="ru-RU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2132855"/>
            <a:ext cx="353834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Сообщить</a:t>
            </a:r>
          </a:p>
          <a:p>
            <a:r>
              <a:rPr lang="ru-RU" sz="2400" dirty="0" smtClean="0"/>
              <a:t>Поблагодарить</a:t>
            </a:r>
          </a:p>
          <a:p>
            <a:r>
              <a:rPr lang="ru-RU" sz="2400" dirty="0" smtClean="0"/>
              <a:t>Извиниться</a:t>
            </a:r>
          </a:p>
          <a:p>
            <a:r>
              <a:rPr lang="ru-RU" sz="2400" dirty="0" smtClean="0"/>
              <a:t>Поздравить</a:t>
            </a:r>
          </a:p>
          <a:p>
            <a:r>
              <a:rPr lang="ru-RU" sz="2400" dirty="0" smtClean="0"/>
              <a:t>Поделиться чувствами</a:t>
            </a:r>
          </a:p>
          <a:p>
            <a:r>
              <a:rPr lang="ru-RU" sz="2400" dirty="0" smtClean="0"/>
              <a:t>Пообщаться</a:t>
            </a:r>
          </a:p>
          <a:p>
            <a:r>
              <a:rPr lang="ru-RU" sz="2400" dirty="0" smtClean="0"/>
              <a:t>Позаботиться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60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\AppData\Local\Microsoft\Windows\Temporary Internet Files\Content.IE5\WVC1EMX8\MC9002510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1845398" cy="192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1052736"/>
            <a:ext cx="557530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Темы сочинений:</a:t>
            </a:r>
          </a:p>
          <a:p>
            <a:endParaRPr lang="ru-RU" sz="2400" b="1" dirty="0"/>
          </a:p>
          <a:p>
            <a:endParaRPr lang="ru-RU" dirty="0" smtClean="0"/>
          </a:p>
          <a:p>
            <a:r>
              <a:rPr lang="ru-RU" sz="2400" i="1" dirty="0" smtClean="0"/>
              <a:t>«С чего начинается Родина?»</a:t>
            </a:r>
          </a:p>
          <a:p>
            <a:r>
              <a:rPr lang="ru-RU" sz="2400" i="1" dirty="0" smtClean="0"/>
              <a:t>«Письмо на космическую орбиту»</a:t>
            </a:r>
          </a:p>
          <a:p>
            <a:r>
              <a:rPr lang="ru-RU" sz="2400" i="1" dirty="0" smtClean="0"/>
              <a:t>«Мама, папа, я – спортивная семья»</a:t>
            </a:r>
          </a:p>
          <a:p>
            <a:r>
              <a:rPr lang="ru-RU" sz="2400" i="1" dirty="0" smtClean="0"/>
              <a:t>«Письмо в 1941-й год»</a:t>
            </a:r>
          </a:p>
          <a:p>
            <a:r>
              <a:rPr lang="ru-RU" sz="2400" i="1" dirty="0" smtClean="0"/>
              <a:t>«Герой нашего времени»</a:t>
            </a:r>
          </a:p>
          <a:p>
            <a:r>
              <a:rPr lang="ru-RU" sz="2400" i="1" dirty="0" smtClean="0"/>
              <a:t>«Учусь у М. В. Ломоносова»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235190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\AppData\Local\Microsoft\Windows\Temporary Internet Files\Content.IE5\X6FIGKA9\MC9002971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1958645" cy="131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5" y="2204864"/>
            <a:ext cx="2438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Адресат</a:t>
            </a:r>
            <a:r>
              <a:rPr lang="ru-RU" dirty="0" smtClean="0"/>
              <a:t>          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3356992"/>
            <a:ext cx="1984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Адресант 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3433936"/>
            <a:ext cx="3507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– </a:t>
            </a:r>
            <a:r>
              <a:rPr lang="ru-RU" sz="2000" i="1" dirty="0" smtClean="0"/>
              <a:t>тот, кто пишет письмо.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071971" y="2281808"/>
            <a:ext cx="4138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/>
              <a:t>– </a:t>
            </a:r>
            <a:r>
              <a:rPr lang="ru-RU" sz="2000" i="1" dirty="0" smtClean="0"/>
              <a:t>тот, кому адресовано письмо.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164375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72816"/>
            <a:ext cx="7276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Обращение – это…</a:t>
            </a:r>
          </a:p>
          <a:p>
            <a:r>
              <a:rPr lang="ru-RU" sz="3200" dirty="0" smtClean="0"/>
              <a:t>Обращение выделяется на письме…</a:t>
            </a:r>
          </a:p>
          <a:p>
            <a:r>
              <a:rPr lang="ru-RU" sz="3200" dirty="0" smtClean="0"/>
              <a:t>Обращение может состоять…</a:t>
            </a:r>
            <a:endParaRPr lang="ru-RU" sz="3200" dirty="0"/>
          </a:p>
        </p:txBody>
      </p:sp>
      <p:pic>
        <p:nvPicPr>
          <p:cNvPr id="2050" name="Picture 2" descr="C:\Users\A\AppData\Local\Microsoft\Windows\Temporary Internet Files\Content.IE5\AC667JEC\MC90022936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1088"/>
            <a:ext cx="1356518" cy="162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110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\AppData\Local\Microsoft\Windows\Temporary Internet Files\Content.IE5\P509LKH1\MC9004124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06724"/>
            <a:ext cx="2423311" cy="265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484784"/>
            <a:ext cx="93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Нет: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492896"/>
            <a:ext cx="28571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- жестов;</a:t>
            </a:r>
          </a:p>
          <a:p>
            <a:r>
              <a:rPr lang="ru-RU" sz="2400" i="1" dirty="0" smtClean="0"/>
              <a:t>- выражения лица;</a:t>
            </a:r>
          </a:p>
          <a:p>
            <a:r>
              <a:rPr lang="ru-RU" sz="2400" i="1" dirty="0" smtClean="0"/>
              <a:t>- тембра голоса.</a:t>
            </a:r>
          </a:p>
          <a:p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37461" y="4324166"/>
            <a:ext cx="276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Чем заменим?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2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\AppData\Local\Microsoft\Windows\Temporary Internet Files\Content.IE5\DGDWBE73\MC9003114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45024"/>
            <a:ext cx="1711757" cy="18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112474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План письма: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791" y="1771587"/>
            <a:ext cx="334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Приветствие и обращение.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2060848"/>
            <a:ext cx="7303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Вступление – вопросы, выражающие интерес к жизни адресата,</a:t>
            </a:r>
          </a:p>
          <a:p>
            <a:r>
              <a:rPr lang="ru-RU" dirty="0" smtClean="0"/>
              <a:t>    добрые слова в его адрес, пожелания.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791" y="2636911"/>
            <a:ext cx="52595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Основная часть – изложение информации.</a:t>
            </a:r>
          </a:p>
          <a:p>
            <a:r>
              <a:rPr lang="ru-RU" dirty="0" smtClean="0"/>
              <a:t>4. Заключение – выражение чувств, прощание.</a:t>
            </a:r>
          </a:p>
          <a:p>
            <a:r>
              <a:rPr lang="ru-RU" dirty="0" smtClean="0"/>
              <a:t>5. Подпись (дата может быть поставлена </a:t>
            </a:r>
          </a:p>
          <a:p>
            <a:r>
              <a:rPr lang="ru-RU" dirty="0" smtClean="0"/>
              <a:t>    в конце письма или в правом верхнем углу).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68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525</TotalTime>
  <Words>591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</dc:creator>
  <cp:lastModifiedBy>Некто</cp:lastModifiedBy>
  <cp:revision>42</cp:revision>
  <dcterms:created xsi:type="dcterms:W3CDTF">2011-05-07T14:54:43Z</dcterms:created>
  <dcterms:modified xsi:type="dcterms:W3CDTF">2016-09-16T09:32:27Z</dcterms:modified>
</cp:coreProperties>
</file>