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1" r:id="rId4"/>
    <p:sldId id="262" r:id="rId5"/>
    <p:sldId id="263" r:id="rId6"/>
    <p:sldId id="264" r:id="rId7"/>
    <p:sldId id="265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Рисунок 3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7" name="Заголовок 1"/>
          <p:cNvSpPr>
            <a:spLocks noGrp="1"/>
          </p:cNvSpPr>
          <p:nvPr>
            <p:ph type="ctrTitle"/>
          </p:nvPr>
        </p:nvSpPr>
        <p:spPr>
          <a:xfrm>
            <a:off x="0" y="3573463"/>
            <a:ext cx="9144000" cy="1655762"/>
          </a:xfrm>
          <a:solidFill>
            <a:schemeClr val="accent1"/>
          </a:solidFill>
        </p:spPr>
        <p:txBody>
          <a:bodyPr/>
          <a:lstStyle/>
          <a:p>
            <a:pPr eaLnBrk="1" hangingPunct="1"/>
            <a:r>
              <a:rPr lang="ru-RU" sz="3200" b="1" smtClean="0"/>
              <a:t>Мини-музей и его место в познавательно-речевом развитии дошкольников в коррекционных группах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-31750" y="6300788"/>
            <a:ext cx="9175750" cy="6207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2100" b="1" dirty="0" smtClean="0"/>
              <a:t>Учитель –дефектолог </a:t>
            </a:r>
            <a:r>
              <a:rPr lang="ru-RU" sz="2100" b="1" smtClean="0"/>
              <a:t>ГБОУ Школа </a:t>
            </a:r>
            <a:r>
              <a:rPr lang="ru-RU" sz="2100" b="1" dirty="0" smtClean="0"/>
              <a:t>№ 933 </a:t>
            </a:r>
            <a:r>
              <a:rPr lang="ru-RU" sz="2100" b="1" dirty="0" err="1" smtClean="0"/>
              <a:t>Майборода</a:t>
            </a:r>
            <a:r>
              <a:rPr lang="ru-RU" sz="2100" b="1" dirty="0" smtClean="0"/>
              <a:t> Е.А.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61068"/>
            <a:ext cx="6552728" cy="5820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"/>
          <p:cNvGrpSpPr/>
          <p:nvPr/>
        </p:nvGrpSpPr>
        <p:grpSpPr>
          <a:xfrm>
            <a:off x="428596" y="207085"/>
            <a:ext cx="8286808" cy="6209696"/>
            <a:chOff x="-820868" y="-228453"/>
            <a:chExt cx="12245307" cy="7009493"/>
          </a:xfrm>
          <a:solidFill>
            <a:schemeClr val="bg2">
              <a:lumMod val="60000"/>
              <a:lumOff val="40000"/>
            </a:schemeClr>
          </a:solidFill>
        </p:grpSpPr>
        <p:sp>
          <p:nvSpPr>
            <p:cNvPr id="5" name="Овал 4"/>
            <p:cNvSpPr/>
            <p:nvPr/>
          </p:nvSpPr>
          <p:spPr>
            <a:xfrm>
              <a:off x="1875056" y="-228453"/>
              <a:ext cx="7226997" cy="2352675"/>
            </a:xfrm>
            <a:prstGeom prst="ellipse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ru-RU" sz="36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Дидактическая игра</a:t>
              </a:r>
              <a:endParaRPr lang="ru-RU" sz="1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6" name="Прямая со стрелкой 5"/>
            <p:cNvCxnSpPr/>
            <p:nvPr/>
          </p:nvCxnSpPr>
          <p:spPr>
            <a:xfrm>
              <a:off x="7532906" y="1768638"/>
              <a:ext cx="819150" cy="1133475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 flipH="1">
              <a:off x="1955800" y="1821471"/>
              <a:ext cx="984250" cy="1146810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Скругленный прямоугольник 7"/>
            <p:cNvSpPr/>
            <p:nvPr/>
          </p:nvSpPr>
          <p:spPr>
            <a:xfrm>
              <a:off x="-820868" y="2968282"/>
              <a:ext cx="4165949" cy="3812758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ru-RU" sz="22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По содержанию:</a:t>
              </a:r>
              <a:endParaRPr lang="ru-RU" sz="1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800"/>
                </a:spcAft>
                <a:buFont typeface="Symbol" panose="05050102010706020507" pitchFamily="18" charset="2"/>
                <a:buChar char=""/>
                <a:defRPr/>
              </a:pPr>
              <a:r>
                <a:rPr lang="ru-RU" sz="16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Игры по ознакомлению с окружающим;</a:t>
              </a:r>
              <a:endParaRPr lang="ru-RU" sz="1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800"/>
                </a:spcAft>
                <a:buFont typeface="Symbol" panose="05050102010706020507" pitchFamily="18" charset="2"/>
                <a:buChar char=""/>
                <a:defRPr/>
              </a:pPr>
              <a:r>
                <a:rPr lang="ru-RU" sz="16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Игры по развитию речи;</a:t>
              </a:r>
              <a:endParaRPr lang="ru-RU" sz="1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indent="-342900" fontAlgn="auto">
                <a:spcBef>
                  <a:spcPts val="0"/>
                </a:spcBef>
                <a:spcAft>
                  <a:spcPts val="800"/>
                </a:spcAft>
                <a:buFont typeface="Symbol" panose="05050102010706020507" pitchFamily="18" charset="2"/>
                <a:buChar char=""/>
                <a:defRPr/>
              </a:pPr>
              <a:r>
                <a:rPr lang="ru-RU" sz="16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Игры по формированию математических представлений.</a:t>
              </a:r>
              <a:endParaRPr lang="ru-RU" sz="1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9" name="Прямая со стрелкой 8"/>
            <p:cNvCxnSpPr/>
            <p:nvPr/>
          </p:nvCxnSpPr>
          <p:spPr>
            <a:xfrm>
              <a:off x="5227858" y="2185200"/>
              <a:ext cx="45719" cy="1020103"/>
            </a:xfrm>
            <a:prstGeom prst="straightConnector1">
              <a:avLst/>
            </a:prstGeom>
            <a:grpFill/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Скругленный прямоугольник 9"/>
            <p:cNvSpPr/>
            <p:nvPr/>
          </p:nvSpPr>
          <p:spPr>
            <a:xfrm>
              <a:off x="7749107" y="2968282"/>
              <a:ext cx="3675332" cy="3492567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ru-RU" sz="20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По наличию игрового материала:</a:t>
              </a:r>
              <a:endParaRPr lang="ru-RU" sz="1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indent="-342900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Symbol" panose="05050102010706020507" pitchFamily="18" charset="2"/>
                <a:buChar char=""/>
                <a:defRPr/>
              </a:pPr>
              <a:r>
                <a:rPr lang="ru-RU" sz="16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Игры с предметами и игрушками;</a:t>
              </a:r>
              <a:endParaRPr lang="ru-RU" sz="11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indent="-342900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Symbol" panose="05050102010706020507" pitchFamily="18" charset="2"/>
                <a:buChar char=""/>
                <a:defRPr/>
              </a:pPr>
              <a:r>
                <a:rPr lang="ru-RU" sz="16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Настольно-печатные игры;</a:t>
              </a:r>
              <a:endParaRPr lang="ru-RU" sz="11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indent="-342900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Symbol" panose="05050102010706020507" pitchFamily="18" charset="2"/>
                <a:buChar char=""/>
                <a:defRPr/>
              </a:pPr>
              <a:r>
                <a:rPr lang="ru-RU" sz="16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Словесные игры</a:t>
              </a:r>
              <a:endParaRPr lang="ru-RU" sz="11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Скругленный прямоугольник 10"/>
            <p:cNvSpPr/>
            <p:nvPr/>
          </p:nvSpPr>
          <p:spPr>
            <a:xfrm>
              <a:off x="3599301" y="3266280"/>
              <a:ext cx="3936995" cy="3034554"/>
            </a:xfrm>
            <a:prstGeom prst="roundRect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ru-RU" sz="22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По степени активности детей</a:t>
              </a:r>
              <a:r>
                <a:rPr lang="ru-RU" sz="2200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:</a:t>
              </a:r>
              <a:endParaRPr lang="ru-RU" sz="1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indent="-342900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Symbol" panose="05050102010706020507" pitchFamily="18" charset="2"/>
                <a:buChar char=""/>
                <a:defRPr/>
              </a:pPr>
              <a:r>
                <a:rPr lang="ru-RU" sz="16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Игры-занятия;</a:t>
              </a:r>
              <a:endParaRPr lang="ru-RU" sz="11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indent="-342900"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buFont typeface="Symbol" panose="05050102010706020507" pitchFamily="18" charset="2"/>
                <a:buChar char=""/>
                <a:defRPr/>
              </a:pPr>
              <a:r>
                <a:rPr lang="ru-RU" sz="1600" b="1" dirty="0" err="1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Автодидактические</a:t>
              </a:r>
              <a:r>
                <a:rPr lang="ru-RU" sz="1600" b="1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 игры</a:t>
              </a:r>
              <a:endParaRPr lang="ru-RU" sz="1100" b="1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fontAlgn="auto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ru-RU" sz="1600" dirty="0">
                  <a:solidFill>
                    <a:schemeClr val="tx1"/>
                  </a:solidFill>
                  <a:ea typeface="Calibri" panose="020F0502020204030204" pitchFamily="34" charset="0"/>
                  <a:cs typeface="Times New Roman" panose="02020603050405020304" pitchFamily="18" charset="0"/>
                </a:rPr>
                <a:t> </a:t>
              </a:r>
              <a:endParaRPr lang="ru-RU" sz="11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61" name="Picture 5" descr="Картинки по запросу Картинка мини -музее в детском саду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932040" y="4293096"/>
            <a:ext cx="3816860" cy="2457104"/>
          </a:xfrm>
          <a:prstGeom prst="rect">
            <a:avLst/>
          </a:prstGeom>
          <a:noFill/>
        </p:spPr>
      </p:pic>
      <p:pic>
        <p:nvPicPr>
          <p:cNvPr id="5" name="Picture 4" descr="C:\Users\Елена\Desktop\Рисунок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596" y="2276873"/>
            <a:ext cx="4352674" cy="3856062"/>
          </a:xfrm>
          <a:prstGeom prst="rect">
            <a:avLst/>
          </a:prstGeom>
          <a:noFill/>
        </p:spPr>
      </p:pic>
      <p:pic>
        <p:nvPicPr>
          <p:cNvPr id="7" name="Picture 3" descr="C:\Users\Елена\Desktop\Рисунок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260648"/>
            <a:ext cx="4061991" cy="36145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C:\Users\Елена\Desktop\Рисунок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215" y="836712"/>
            <a:ext cx="4316193" cy="3816424"/>
          </a:xfrm>
          <a:prstGeom prst="rect">
            <a:avLst/>
          </a:prstGeom>
          <a:noFill/>
        </p:spPr>
      </p:pic>
      <p:pic>
        <p:nvPicPr>
          <p:cNvPr id="6" name="Picture 6" descr="C:\Users\Елена\Desktop\Рисунок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2204864"/>
            <a:ext cx="4464045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C:\Users\Елена\Desktop\Рисунок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132856"/>
            <a:ext cx="4200223" cy="3733205"/>
          </a:xfrm>
          <a:prstGeom prst="rect">
            <a:avLst/>
          </a:prstGeom>
          <a:noFill/>
        </p:spPr>
      </p:pic>
      <p:pic>
        <p:nvPicPr>
          <p:cNvPr id="2050" name="Picture 2" descr="C:\Users\Елена\Desktop\Рисунок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404664"/>
            <a:ext cx="3672408" cy="3259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2916238"/>
            <a:ext cx="4441825" cy="3941762"/>
          </a:xfrm>
        </p:spPr>
      </p:pic>
      <p:pic>
        <p:nvPicPr>
          <p:cNvPr id="73731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441825" y="0"/>
            <a:ext cx="4702175" cy="4171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0" y="0"/>
            <a:ext cx="4784725" cy="4244975"/>
          </a:xfrm>
        </p:spPr>
      </p:pic>
      <p:pic>
        <p:nvPicPr>
          <p:cNvPr id="74755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4432300" y="2676525"/>
            <a:ext cx="4711700" cy="4181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68</Words>
  <Application>Microsoft Office PowerPoint</Application>
  <PresentationFormat>Экран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Мини-музей и его место в познавательно-речевом развитии дошкольников в коррекционных группах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Мини-музей и его место в познавательно-речевом развитии дошкольников в коррекционных группах</dc:title>
  <dc:creator>Елена</dc:creator>
  <cp:lastModifiedBy>Елена</cp:lastModifiedBy>
  <cp:revision>5</cp:revision>
  <dcterms:created xsi:type="dcterms:W3CDTF">2018-01-17T09:39:29Z</dcterms:created>
  <dcterms:modified xsi:type="dcterms:W3CDTF">2018-04-09T09:17:01Z</dcterms:modified>
</cp:coreProperties>
</file>