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70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953" autoAdjust="0"/>
  </p:normalViewPr>
  <p:slideViewPr>
    <p:cSldViewPr>
      <p:cViewPr>
        <p:scale>
          <a:sx n="89" d="100"/>
          <a:sy n="89" d="100"/>
        </p:scale>
        <p:origin x="-114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2214554"/>
            <a:ext cx="8229600" cy="18288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Презентация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«я помню, я горжусь!»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5643578"/>
            <a:ext cx="7329494" cy="103822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</a:rPr>
              <a:t>Калинина Дарья Витальевна</a:t>
            </a:r>
          </a:p>
          <a:p>
            <a:pPr algn="r"/>
            <a:r>
              <a:rPr lang="ru-RU" dirty="0" smtClean="0">
                <a:solidFill>
                  <a:srgbClr val="FF0000"/>
                </a:solidFill>
              </a:rPr>
              <a:t>Музыкальный руководитель МБДОУ </a:t>
            </a:r>
            <a:r>
              <a:rPr lang="ru-RU" dirty="0" err="1" smtClean="0">
                <a:solidFill>
                  <a:srgbClr val="FF0000"/>
                </a:solidFill>
              </a:rPr>
              <a:t>д</a:t>
            </a:r>
            <a:r>
              <a:rPr lang="en-US" dirty="0" smtClean="0">
                <a:solidFill>
                  <a:srgbClr val="FF0000"/>
                </a:solidFill>
              </a:rPr>
              <a:t>/</a:t>
            </a:r>
            <a:r>
              <a:rPr lang="ru-RU" dirty="0" smtClean="0">
                <a:solidFill>
                  <a:srgbClr val="FF0000"/>
                </a:solidFill>
              </a:rPr>
              <a:t>с №12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3971924" cy="378621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Участники военных сражений, а также те, кто помогал стране в тылу, получили ордена и медали…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8194" name="Picture 2" descr="C:\Users\user1\Downloads\856254c1-76f7-4ae9-b85d-608e386f8e0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572000" y="692696"/>
            <a:ext cx="4357718" cy="5519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4043362" cy="5226064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+mn-lt"/>
              </a:rPr>
              <a:t>Ежегодно, 9 Мая, во всех городах нашей Родины, мы можем увидеть праздничный салют, посвященный Дню Победы, как и весной 1945 года, когда наша Армия одержала Победу в Великой Отечественной войне с немецко-фашистскими захватчиками!</a:t>
            </a:r>
            <a:endParaRPr lang="ru-RU" sz="28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9218" name="Picture 2" descr="C:\Users\user1\Downloads\23feb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85728"/>
            <a:ext cx="4286280" cy="587957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857752" y="428604"/>
            <a:ext cx="392909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С Днем Победы!!!</a:t>
            </a:r>
            <a:endParaRPr lang="ru-RU" sz="3200" b="1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Спасибо за внимание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0242" name="Picture 2" descr="C:\Users\user1\Downloads\gvardeyskaya-lenta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3929066"/>
            <a:ext cx="8715435" cy="169227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5680"/>
            <a:ext cx="8229600" cy="73347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Информационные источники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692696"/>
            <a:ext cx="8229600" cy="6021288"/>
          </a:xfrm>
        </p:spPr>
        <p:txBody>
          <a:bodyPr>
            <a:normAutofit/>
          </a:bodyPr>
          <a:lstStyle/>
          <a:p>
            <a:r>
              <a:rPr lang="en-US" sz="1200" dirty="0" smtClean="0">
                <a:solidFill>
                  <a:srgbClr val="FF0000"/>
                </a:solidFill>
              </a:rPr>
              <a:t>http://yandex.ru/images/search?source=wiz&amp;uinfo=sw-1366-sh-768-ww-1349-wh-664-pd-1-wp-16x9_1366x768&amp;_=1402841297452&amp;p=1&amp;text=</a:t>
            </a:r>
            <a:r>
              <a:rPr lang="ru-RU" sz="1200" dirty="0" smtClean="0">
                <a:solidFill>
                  <a:srgbClr val="FF0000"/>
                </a:solidFill>
              </a:rPr>
              <a:t>фото%209%20мая&amp;</a:t>
            </a:r>
            <a:r>
              <a:rPr lang="en-US" sz="1200" dirty="0" smtClean="0">
                <a:solidFill>
                  <a:srgbClr val="FF0000"/>
                </a:solidFill>
              </a:rPr>
              <a:t>noreask=1&amp;pos=33&amp;rpt=simage&amp;lr=12&amp;img_url=http%3A%2F%2Fimg1.liveinternet.ru%2Fimages%2Fattach%2Fc%2F1%2F58%2F731%2F58731572_1270653813_www.jpg </a:t>
            </a:r>
            <a:endParaRPr lang="ru-RU" sz="1200" dirty="0" smtClean="0">
              <a:solidFill>
                <a:srgbClr val="FF0000"/>
              </a:solidFill>
            </a:endParaRPr>
          </a:p>
          <a:p>
            <a:endParaRPr lang="ru-RU" sz="1200" dirty="0" smtClean="0">
              <a:solidFill>
                <a:srgbClr val="FF0000"/>
              </a:solidFill>
            </a:endParaRPr>
          </a:p>
          <a:p>
            <a:r>
              <a:rPr lang="ru-RU" sz="1200" dirty="0" smtClean="0">
                <a:solidFill>
                  <a:srgbClr val="FF0000"/>
                </a:solidFill>
              </a:rPr>
              <a:t>http://yandex.ru/images/search?source=wiz&amp;uinfo=sw-1366-sh-768-ww-1349-wh-664-pd-1-wp-16x9_1366x768&amp;_=</a:t>
            </a:r>
            <a:r>
              <a:rPr lang="ru-RU" sz="1200" dirty="0" smtClean="0">
                <a:solidFill>
                  <a:srgbClr val="FF0000"/>
                </a:solidFill>
              </a:rPr>
              <a:t>1402841373471&amp;p=3&amp;text=фото%209%20мая&amp;noreask=1&amp;pos=102&amp;rpt=simage&amp;lr=12&amp;img_url=http%3A%2F%2Fwww.kartinki24.ru%2Fuploads%2Fgallery%2Fmain%2F260%2Fkartinki24_may_0002.jpg</a:t>
            </a:r>
          </a:p>
          <a:p>
            <a:endParaRPr lang="ru-RU" sz="1200" dirty="0" smtClean="0">
              <a:solidFill>
                <a:srgbClr val="FF0000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http://yandex.ru/images/search?text=</a:t>
            </a:r>
            <a:r>
              <a:rPr lang="ru-RU" sz="1200" dirty="0" smtClean="0">
                <a:solidFill>
                  <a:srgbClr val="FF0000"/>
                </a:solidFill>
              </a:rPr>
              <a:t>фото%20памятник%20неизвестному%20солдату%20в%20москве&amp;</a:t>
            </a:r>
            <a:r>
              <a:rPr lang="en-US" sz="1200" dirty="0" smtClean="0">
                <a:solidFill>
                  <a:srgbClr val="FF0000"/>
                </a:solidFill>
              </a:rPr>
              <a:t>pos=19&amp;uinfo=sw-1366-sh-768-ww-1349-wh-664-pd-1-wp-16x9_1366x768&amp;rpt=simage&amp;_=</a:t>
            </a:r>
            <a:r>
              <a:rPr lang="en-US" sz="1200" dirty="0" smtClean="0">
                <a:solidFill>
                  <a:srgbClr val="FF0000"/>
                </a:solidFill>
              </a:rPr>
              <a:t>1402842804721&amp;img_url=http%3A%2F%2Fupload.wikimedia.org%2Fwikipedia%2Fcommons%2Fthumb%2F1%2F16%2FBerlin_Treptow_Ehrenmal_12.jpg%2F90px-Berlin_Treptow_Ehrenmal_12.jpg</a:t>
            </a:r>
            <a:endParaRPr lang="ru-RU" sz="12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sz="1200" dirty="0" smtClean="0">
              <a:solidFill>
                <a:srgbClr val="FF0000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http</a:t>
            </a:r>
            <a:r>
              <a:rPr lang="en-US" sz="1200" dirty="0" smtClean="0">
                <a:solidFill>
                  <a:srgbClr val="FF0000"/>
                </a:solidFill>
              </a:rPr>
              <a:t>://yandex.ru/images/search?text=</a:t>
            </a:r>
            <a:r>
              <a:rPr lang="ru-RU" sz="1200" dirty="0" smtClean="0">
                <a:solidFill>
                  <a:srgbClr val="FF0000"/>
                </a:solidFill>
              </a:rPr>
              <a:t>открытка%20возложение%20цветов&amp;</a:t>
            </a:r>
            <a:r>
              <a:rPr lang="en-US" sz="1200" dirty="0" smtClean="0">
                <a:solidFill>
                  <a:srgbClr val="FF0000"/>
                </a:solidFill>
              </a:rPr>
              <a:t>pos=15&amp;uinfo=sw-1366-sh-768-ww-1349-wh-664-pd-1-wp-16x9_1366x768&amp;rpt=</a:t>
            </a:r>
            <a:r>
              <a:rPr lang="en-US" sz="1200" dirty="0" err="1" smtClean="0">
                <a:solidFill>
                  <a:srgbClr val="FF0000"/>
                </a:solidFill>
              </a:rPr>
              <a:t>simage</a:t>
            </a:r>
            <a:r>
              <a:rPr lang="en-US" sz="1200" dirty="0" smtClean="0">
                <a:solidFill>
                  <a:srgbClr val="FF0000"/>
                </a:solidFill>
              </a:rPr>
              <a:t>&amp;_=1402850566968&amp;img_url=http%3A%2F%2Fwww.detsad34.ru%2Fi_zphoto%2Fmin%2F77.jpg</a:t>
            </a:r>
            <a:endParaRPr lang="ru-RU" sz="1200" dirty="0" smtClean="0">
              <a:solidFill>
                <a:srgbClr val="FF0000"/>
              </a:solidFill>
            </a:endParaRPr>
          </a:p>
          <a:p>
            <a:endParaRPr lang="ru-RU" sz="1200" dirty="0" smtClean="0">
              <a:solidFill>
                <a:srgbClr val="FF0000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http://yandex.ru/images/search?p=44&amp;text=</a:t>
            </a:r>
            <a:r>
              <a:rPr lang="ru-RU" sz="1200" dirty="0" smtClean="0">
                <a:solidFill>
                  <a:srgbClr val="FF0000"/>
                </a:solidFill>
              </a:rPr>
              <a:t>открытка%20день%20победы&amp;</a:t>
            </a:r>
            <a:r>
              <a:rPr lang="en-US" sz="1200" dirty="0" smtClean="0">
                <a:solidFill>
                  <a:srgbClr val="FF0000"/>
                </a:solidFill>
              </a:rPr>
              <a:t>pos=1342&amp;uinfo=sw-1366-sh-768-ww-1349-wh-664-pd-1-wp-16x9_1366x768&amp;rpt=simage&amp;_=1402850035323&amp;img_url=http%3A%2F%2Fi.allday.ru%2F13%2F65%2Fe2%2F1303754463_victory_day_05.jpg </a:t>
            </a:r>
            <a:endParaRPr lang="ru-RU" sz="1200" dirty="0" smtClean="0">
              <a:solidFill>
                <a:srgbClr val="FF0000"/>
              </a:solidFill>
            </a:endParaRPr>
          </a:p>
          <a:p>
            <a:endParaRPr lang="ru-RU" sz="1200" dirty="0">
              <a:solidFill>
                <a:srgbClr val="FF0000"/>
              </a:solidFill>
            </a:endParaRPr>
          </a:p>
          <a:p>
            <a:r>
              <a:rPr lang="ru-RU" sz="1200" dirty="0">
                <a:solidFill>
                  <a:srgbClr val="FF0000"/>
                </a:solidFill>
              </a:rPr>
              <a:t>http://yandex.ru/images/search?text=фото%20могила%20неизвестного%20солдата%20в%20москве&amp;pos=24&amp;uinfo=sw-1366-sh-768-ww-1349-wh-664-pd-1-wp-16x9_1366x768&amp;rpt=simage&amp;_=1402844933861&amp;img_url=http%3A%2F%2F922polk.ucoz.ru%2F_ph%2F1%2F21347712.jpg</a:t>
            </a:r>
          </a:p>
          <a:p>
            <a:endParaRPr lang="ru-RU" sz="12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404664"/>
            <a:ext cx="8229600" cy="5904656"/>
          </a:xfrm>
        </p:spPr>
        <p:txBody>
          <a:bodyPr>
            <a:noAutofit/>
          </a:bodyPr>
          <a:lstStyle/>
          <a:p>
            <a:endParaRPr lang="ru-RU" sz="1200" dirty="0" smtClean="0">
              <a:solidFill>
                <a:srgbClr val="FF0000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http://yandex.ru/images/search?text=</a:t>
            </a:r>
            <a:r>
              <a:rPr lang="ru-RU" sz="1200" dirty="0" smtClean="0">
                <a:solidFill>
                  <a:srgbClr val="FF0000"/>
                </a:solidFill>
              </a:rPr>
              <a:t>фото%20обелисков%20&amp;</a:t>
            </a:r>
            <a:r>
              <a:rPr lang="en-US" sz="1200" dirty="0" smtClean="0">
                <a:solidFill>
                  <a:srgbClr val="FF0000"/>
                </a:solidFill>
              </a:rPr>
              <a:t>pos=1&amp;uinfo=sw-1366-sh-768-ww-1349-wh-664-pd-1-wp-16x9_1366x768&amp;rpt=</a:t>
            </a:r>
            <a:r>
              <a:rPr lang="en-US" sz="1200" dirty="0" err="1" smtClean="0">
                <a:solidFill>
                  <a:srgbClr val="FF0000"/>
                </a:solidFill>
              </a:rPr>
              <a:t>simage</a:t>
            </a:r>
            <a:r>
              <a:rPr lang="en-US" sz="1200" dirty="0" smtClean="0">
                <a:solidFill>
                  <a:srgbClr val="FF0000"/>
                </a:solidFill>
              </a:rPr>
              <a:t>&amp;_=1402845364094&amp;pin=1&amp;img_url=http%3A%2F%2Fsmorgon.org%2Fgallery%2Falbums%2Fuserpics%2F10259%2Fnormal_obelisk.jpg</a:t>
            </a:r>
            <a:endParaRPr lang="ru-RU" sz="1200" dirty="0" smtClean="0">
              <a:solidFill>
                <a:srgbClr val="FF0000"/>
              </a:solidFill>
            </a:endParaRPr>
          </a:p>
          <a:p>
            <a:endParaRPr lang="ru-RU" sz="1200" dirty="0" smtClean="0">
              <a:solidFill>
                <a:srgbClr val="FF0000"/>
              </a:solidFill>
            </a:endParaRPr>
          </a:p>
          <a:p>
            <a:r>
              <a:rPr lang="ru-RU" sz="1200" dirty="0" smtClean="0">
                <a:solidFill>
                  <a:srgbClr val="FF0000"/>
                </a:solidFill>
              </a:rPr>
              <a:t>http://yandex.ru/images/search?p=2&amp;text=фото%20сражений%20вов&amp;pos=74&amp;uinfo=sw-1366-sh-768-ww-1349-wh-664-pd-1-wp-16x9_1366x768&amp;rpt=simage&amp;_=1402845617187&amp;img_url=http%3A%2F%2Favatars.yandex.net%2Fget-tv-shows%2F1355762761834M45785%2Forig</a:t>
            </a:r>
          </a:p>
          <a:p>
            <a:endParaRPr lang="ru-RU" sz="1200" dirty="0" smtClean="0">
              <a:solidFill>
                <a:srgbClr val="FF0000"/>
              </a:solidFill>
            </a:endParaRPr>
          </a:p>
          <a:p>
            <a:r>
              <a:rPr lang="ru-RU" sz="1200" dirty="0" smtClean="0">
                <a:solidFill>
                  <a:srgbClr val="FF0000"/>
                </a:solidFill>
              </a:rPr>
              <a:t>http://yandex.ru/images/search?text=фото%20знамя%20над%20рейхстагом&amp;pos=2&amp;uinfo=sw-1366-sh-768-ww-1349-wh-664-pd-1-wp-16x9_1366x768&amp;rpt=simage&amp;_=1402845816360&amp;img_url=http%3A%2F%2Fvictory.rusarchives.ru%2Fimg%2Fphotos%2F335_big.jpg</a:t>
            </a:r>
          </a:p>
          <a:p>
            <a:endParaRPr lang="ru-RU" sz="1200" dirty="0" smtClean="0">
              <a:solidFill>
                <a:srgbClr val="FF0000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http://yandex.ru/images/search?text=</a:t>
            </a:r>
            <a:r>
              <a:rPr lang="ru-RU" sz="1200" dirty="0" smtClean="0">
                <a:solidFill>
                  <a:srgbClr val="FF0000"/>
                </a:solidFill>
              </a:rPr>
              <a:t>фото%20ордена%20медали&amp;</a:t>
            </a:r>
            <a:r>
              <a:rPr lang="en-US" sz="1200" dirty="0" smtClean="0">
                <a:solidFill>
                  <a:srgbClr val="FF0000"/>
                </a:solidFill>
              </a:rPr>
              <a:t>pos=16&amp;uinfo=sw-1366-sh-768-ww-1349-wh-664-pd-1-wp-16x9_1366x768&amp;rpt=</a:t>
            </a:r>
            <a:r>
              <a:rPr lang="en-US" sz="1200" dirty="0" err="1" smtClean="0">
                <a:solidFill>
                  <a:srgbClr val="FF0000"/>
                </a:solidFill>
              </a:rPr>
              <a:t>simage</a:t>
            </a:r>
            <a:r>
              <a:rPr lang="en-US" sz="1200" dirty="0" smtClean="0">
                <a:solidFill>
                  <a:srgbClr val="FF0000"/>
                </a:solidFill>
              </a:rPr>
              <a:t>&amp;_=1402846219799&amp;img_url=http%3A%2F%2Fimg-fotki.yandex.ru%2Fget%2F3110%2Fleka94.5%2F0_4c8f_ad82ecde_XL</a:t>
            </a:r>
            <a:endParaRPr lang="ru-RU" sz="1200" dirty="0" smtClean="0">
              <a:solidFill>
                <a:srgbClr val="FF0000"/>
              </a:solidFill>
            </a:endParaRPr>
          </a:p>
          <a:p>
            <a:endParaRPr lang="ru-RU" sz="1200" dirty="0" smtClean="0">
              <a:solidFill>
                <a:srgbClr val="FF0000"/>
              </a:solidFill>
            </a:endParaRPr>
          </a:p>
          <a:p>
            <a:r>
              <a:rPr lang="en-US" sz="1200" dirty="0" smtClean="0">
                <a:solidFill>
                  <a:srgbClr val="FF0000"/>
                </a:solidFill>
              </a:rPr>
              <a:t>http://yandex.ru/images/search?p=6&amp;text=</a:t>
            </a:r>
            <a:r>
              <a:rPr lang="ru-RU" sz="1200" dirty="0" smtClean="0">
                <a:solidFill>
                  <a:srgbClr val="FF0000"/>
                </a:solidFill>
              </a:rPr>
              <a:t>фото%20салют%20победы&amp;</a:t>
            </a:r>
            <a:r>
              <a:rPr lang="en-US" sz="1200" dirty="0" smtClean="0">
                <a:solidFill>
                  <a:srgbClr val="FF0000"/>
                </a:solidFill>
              </a:rPr>
              <a:t>pos=209&amp;uinfo=sw-1366-sh-768-ww-1349-wh-664-pd-1-wp-16x9_1366x768&amp;rpt=simage&amp;_=</a:t>
            </a:r>
            <a:r>
              <a:rPr lang="en-US" sz="1200" dirty="0" smtClean="0">
                <a:solidFill>
                  <a:srgbClr val="FF0000"/>
                </a:solidFill>
              </a:rPr>
              <a:t>1402847106225&amp;img_url=http%3A%2F%2Fru-an.info%2F2011%2F2011_02_23_519cf8.jpg</a:t>
            </a:r>
            <a:endParaRPr lang="ru-RU" sz="1200" dirty="0" smtClean="0">
              <a:solidFill>
                <a:srgbClr val="FF0000"/>
              </a:solidFill>
            </a:endParaRPr>
          </a:p>
          <a:p>
            <a:pPr marL="137160" indent="0">
              <a:buNone/>
            </a:pPr>
            <a:endParaRPr lang="ru-RU" sz="1200" dirty="0" smtClean="0">
              <a:solidFill>
                <a:srgbClr val="FF0000"/>
              </a:solidFill>
            </a:endParaRPr>
          </a:p>
          <a:p>
            <a:r>
              <a:rPr lang="ru-RU" sz="1200" dirty="0">
                <a:solidFill>
                  <a:srgbClr val="FF0000"/>
                </a:solidFill>
              </a:rPr>
              <a:t>http://yandex.ru/images/search?text=фото%20георгиевская%20лента&amp;pos=11&amp;uinfo=sw-1366-sh-768-ww-1349-wh-664-pd-1-wp-16x9_1366x768&amp;rpt=simage&amp;_=1402847617503&amp;img_url=http%3A%2F%2Fwww.photo-revue.ru%2Fimages%2Fday_of_victory%2Fgvardeyskaya-lenta.png</a:t>
            </a:r>
          </a:p>
          <a:p>
            <a:pPr marL="137160" indent="0">
              <a:buNone/>
            </a:pPr>
            <a:endParaRPr lang="ru-RU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268760"/>
            <a:ext cx="3543296" cy="285752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Ежегодно 9 мая мы отмечаем праздник</a:t>
            </a:r>
            <a:br>
              <a:rPr lang="ru-RU" sz="3200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День Победы!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26" name="Picture 2" descr="C:\Users\user1\Downloads\den-pobedi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923928" y="476672"/>
            <a:ext cx="4932642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836712"/>
            <a:ext cx="3857652" cy="2582858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</a:rPr>
              <a:t>В каждом городе горит Вечный огонь, как знак памяти  героям…</a:t>
            </a:r>
            <a:endParaRPr lang="ru-RU" sz="3200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user1\Downloads\0656926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99992" y="404664"/>
            <a:ext cx="4429156" cy="59515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" y="908720"/>
            <a:ext cx="3829048" cy="2500330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В каждом городе есть памятник Неизвестному солдату…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071934" y="357166"/>
            <a:ext cx="4614866" cy="59521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1\Downloads\b7e3d41ba78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357166"/>
            <a:ext cx="4643469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052736"/>
            <a:ext cx="3471858" cy="2368544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«Могила Неизвестного Солдата»</a:t>
            </a:r>
            <a:br>
              <a:rPr lang="ru-RU" sz="3200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в г. Москве 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5122" name="Picture 2" descr="C:\Users\user1\Downloads\2134771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4071935" y="285728"/>
            <a:ext cx="4857784" cy="62151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6768752" cy="208823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Почетный караул у «Могилы Неизвестного солдата»</a:t>
            </a:r>
            <a:br>
              <a:rPr lang="ru-RU" sz="3200" dirty="0" smtClean="0">
                <a:solidFill>
                  <a:srgbClr val="FF0000"/>
                </a:solidFill>
                <a:latin typeface="+mn-lt"/>
              </a:rPr>
            </a:br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в г. Москве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8" name="Picture 2" descr="C:\Users\user1\Downloads\186524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1763688" y="2276872"/>
            <a:ext cx="5688632" cy="42521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3829048" cy="229710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Обелиск героям Великой Отечественной войны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146" name="Picture 2" descr="C:\Users\user1\Downloads\obelisk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00562" y="285728"/>
            <a:ext cx="4357718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131024" cy="207424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Взрослые и дети возлагают цветы к памятникам Великой Победы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050" name="Picture 2" descr="C:\Users\user1\Downloads\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91680" y="2636912"/>
            <a:ext cx="5720169" cy="40505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900486" cy="4583122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solidFill>
                  <a:srgbClr val="FF0000"/>
                </a:solidFill>
                <a:latin typeface="+mn-lt"/>
              </a:rPr>
              <a:t>Наши солдаты совершили огромны подвиг, одержав победу в Великой Отечественной войне. Они навсегда останутся героями!</a:t>
            </a:r>
            <a:endParaRPr lang="ru-RU" sz="32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7171" name="Picture 3" descr="C:\Users\user1\Downloads\0_d416_3f75c42d_l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357686" y="214290"/>
            <a:ext cx="4572002" cy="63579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138</TotalTime>
  <Words>225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Презентация «я помню, я горжусь!»</vt:lpstr>
      <vt:lpstr>Ежегодно 9 мая мы отмечаем праздник День Победы!</vt:lpstr>
      <vt:lpstr>В каждом городе горит Вечный огонь, как знак памяти  героям…</vt:lpstr>
      <vt:lpstr>В каждом городе есть памятник Неизвестному солдату…</vt:lpstr>
      <vt:lpstr>«Могила Неизвестного Солдата» в г. Москве </vt:lpstr>
      <vt:lpstr>Почетный караул у «Могилы Неизвестного солдата» в г. Москве</vt:lpstr>
      <vt:lpstr>Обелиск героям Великой Отечественной войны</vt:lpstr>
      <vt:lpstr>Взрослые и дети возлагают цветы к памятникам Великой Победы</vt:lpstr>
      <vt:lpstr>Наши солдаты совершили огромны подвиг, одержав победу в Великой Отечественной войне. Они навсегда останутся героями!</vt:lpstr>
      <vt:lpstr>Участники военных сражений, а также те, кто помогал стране в тылу, получили ордена и медали…</vt:lpstr>
      <vt:lpstr>Ежегодно, 9 Мая, во всех городах нашей Родины, мы можем увидеть праздничный салют, посвященный Дню Победы, как и весной 1945 года, когда наша Армия одержала Победу в Великой Отечественной войне с немецко-фашистскими захватчиками!</vt:lpstr>
      <vt:lpstr>Спасибо за внимание</vt:lpstr>
      <vt:lpstr>Информационные источники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user1</dc:creator>
  <cp:lastModifiedBy>user</cp:lastModifiedBy>
  <cp:revision>24</cp:revision>
  <dcterms:created xsi:type="dcterms:W3CDTF">2014-06-15T14:04:32Z</dcterms:created>
  <dcterms:modified xsi:type="dcterms:W3CDTF">2018-04-09T06:54:33Z</dcterms:modified>
</cp:coreProperties>
</file>