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EF0D5-97C6-4A23-81D7-827906E40EEE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0288C-5C33-4BB8-A279-7B3CD5804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Работа с файлами</a:t>
            </a:r>
            <a:endParaRPr lang="ru-RU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429309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Программирование на языке Паскаль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Рыбак рыбака видит из далека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80728"/>
            <a:ext cx="8568952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 деревне </a:t>
            </a:r>
            <a:r>
              <a:rPr lang="ru-RU" dirty="0" err="1" smtClean="0"/>
              <a:t>Гадюкино</a:t>
            </a:r>
            <a:r>
              <a:rPr lang="ru-RU" dirty="0" smtClean="0"/>
              <a:t> живет Василий Иванович. Он заядлый рыбак. Встретил как-то раз Василий Иванович своего соседа и стали они обсуждать количество пойманной ими рыбы. Зная, что сосед любит приврать, Василий Иванович вывел закономерность. Сосед всегда накидывает 3 кг. к своему улову. Помогите рассчитать количество пойманной соседом рыбы. </a:t>
            </a:r>
          </a:p>
          <a:p>
            <a:r>
              <a:rPr lang="ru-RU" dirty="0" smtClean="0"/>
              <a:t>Входные данные:</a:t>
            </a:r>
          </a:p>
          <a:p>
            <a:r>
              <a:rPr lang="ru-RU" dirty="0" smtClean="0"/>
              <a:t>В единственной строке входного файла </a:t>
            </a:r>
            <a:r>
              <a:rPr lang="ru-RU" dirty="0" err="1" smtClean="0"/>
              <a:t>input.txt</a:t>
            </a:r>
            <a:r>
              <a:rPr lang="ru-RU" dirty="0" smtClean="0"/>
              <a:t> записано целое число от 3 до 65535.</a:t>
            </a:r>
          </a:p>
          <a:p>
            <a:r>
              <a:rPr lang="ru-RU" dirty="0" smtClean="0"/>
              <a:t>Выходные данные:</a:t>
            </a:r>
          </a:p>
          <a:p>
            <a:r>
              <a:rPr lang="ru-RU" dirty="0" smtClean="0"/>
              <a:t>В  единственную строку выходного файла </a:t>
            </a:r>
            <a:r>
              <a:rPr lang="ru-RU" dirty="0" err="1" smtClean="0"/>
              <a:t>output.txt</a:t>
            </a:r>
            <a:r>
              <a:rPr lang="ru-RU" dirty="0" smtClean="0"/>
              <a:t> нужно вывести количество пойманной соседом рыбы.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4293096"/>
          <a:ext cx="4896544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7594"/>
                <a:gridCol w="1618932"/>
                <a:gridCol w="2410018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input.txt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output.txt</a:t>
                      </a:r>
                    </a:p>
                  </a:txBody>
                  <a:tcPr marL="0" marR="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3861048"/>
            <a:ext cx="32403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Примеры: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Тройной обмен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84969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Дано три числа А, B, C (от 0 до 64000). </a:t>
            </a:r>
            <a:r>
              <a:rPr lang="ru-RU" dirty="0" err="1" smtClean="0"/>
              <a:t>Переприсвоить</a:t>
            </a:r>
            <a:r>
              <a:rPr lang="ru-RU" dirty="0" smtClean="0"/>
              <a:t> значения переменных по схеме: A→B→C→A и вывести результат в файл.</a:t>
            </a:r>
          </a:p>
          <a:p>
            <a:r>
              <a:rPr lang="ru-RU" dirty="0" smtClean="0"/>
              <a:t>Входные данные: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В единственной строке входного файла, через пробел, записано три числа.</a:t>
            </a:r>
          </a:p>
          <a:p>
            <a:r>
              <a:rPr lang="ru-RU" dirty="0" smtClean="0"/>
              <a:t>Выходные данные: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В выходной файл вывести через пробел числа в соответствии с предложенной схемой.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4221088"/>
          <a:ext cx="6096000" cy="82296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792088"/>
                <a:gridCol w="2303537"/>
                <a:gridCol w="3000375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input.txt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output.txt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4 6 2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2 4 6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3 9 8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8 3 9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3604374"/>
            <a:ext cx="2808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Примеры: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файлами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268760"/>
            <a:ext cx="8136904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Для </a:t>
            </a:r>
            <a:r>
              <a:rPr lang="ru-RU" sz="2000" dirty="0" smtClean="0"/>
              <a:t>того, </a:t>
            </a:r>
            <a:r>
              <a:rPr lang="ru-RU" sz="2000" dirty="0" smtClean="0"/>
              <a:t>чтобы система автоматически тестировала Ваше </a:t>
            </a:r>
            <a:r>
              <a:rPr lang="ru-RU" sz="2000" dirty="0" smtClean="0"/>
              <a:t>решение, необходимо </a:t>
            </a:r>
            <a:r>
              <a:rPr lang="ru-RU" sz="2000" dirty="0" smtClean="0"/>
              <a:t>ввод и вывод данных осуществлять из текстовых файлов. 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dirty="0" smtClean="0"/>
              <a:t>Ввод осуществляется из файла </a:t>
            </a:r>
            <a:r>
              <a:rPr lang="ru-RU" sz="2000" b="1" dirty="0" err="1" smtClean="0"/>
              <a:t>input.txt</a:t>
            </a:r>
            <a:endParaRPr lang="ru-RU" sz="2000" dirty="0" smtClean="0"/>
          </a:p>
          <a:p>
            <a:r>
              <a:rPr lang="ru-RU" sz="2000" dirty="0" smtClean="0"/>
              <a:t>Вывод осуществляется в файл </a:t>
            </a:r>
            <a:r>
              <a:rPr lang="ru-RU" sz="2000" b="1" dirty="0" err="1" smtClean="0"/>
              <a:t>output.txt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573016"/>
            <a:ext cx="842493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Для того, чтобы организовать ввод данных из файла нам надо: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4582581"/>
            <a:ext cx="8568952" cy="1077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 Завести переменную типа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текст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и переменную, в которую будем записывать прочитанное значение.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Var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t:text; a:integer;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116632"/>
            <a:ext cx="8676456" cy="198515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 Связать эту текстовую переменную с файлом из которого будет производиться чтение. 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Begin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assign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t,'input.txt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');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51520" y="2348880"/>
            <a:ext cx="8640960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3. Открыть файл для чтения.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reset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); 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51520" y="3861048"/>
            <a:ext cx="8640960" cy="196977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4. Теперь можно читать данные. Если в файле данные записаны в одной строке, через пробел, то используется все время процедура </a:t>
            </a:r>
            <a:r>
              <a:rPr kumimoji="0" 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read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столько раз, сколько чисел нужно прочитать.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Если же строк несколько, то, используется </a:t>
            </a:r>
            <a:r>
              <a:rPr kumimoji="0" lang="ru-RU" sz="18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readln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В результате чего будет считано последнее число строки и курсор переместится на новую.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read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t,a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);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805264"/>
            <a:ext cx="864096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Внимание! </a:t>
            </a:r>
            <a:r>
              <a:rPr lang="ru-RU" b="1" dirty="0" smtClean="0"/>
              <a:t>Для чтения из файла в скобках необходимо на первом месте указать ту текстовую переменную которую Вы связали с входным файлом,  затем список переменных для чтения.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79512" y="260648"/>
            <a:ext cx="8712968" cy="8925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5. Как только прочитали все переменные, необходимо закрыть файл.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C0C0C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close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268760"/>
            <a:ext cx="5457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Организация вывода результатов в текстовый файл. </a:t>
            </a:r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512" y="1700808"/>
            <a:ext cx="8712968" cy="11695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1. Опять как и в случае со вводом, необходимо связать текстовую переменную с выходным файлом. Только файл уже называется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output.txt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C0C0C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assign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t,'output.txt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');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79512" y="2915068"/>
            <a:ext cx="8712968" cy="126188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2. Затем необходимо создать или перезаписать файл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output.txt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C0C0C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rewrite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 </a:t>
            </a:r>
            <a:r>
              <a:rPr lang="ru-RU" sz="2000" dirty="0" smtClean="0"/>
              <a:t>Создать или открыть и дописать в конец файла  </a:t>
            </a:r>
            <a:r>
              <a:rPr lang="ru-RU" sz="2400" b="1" dirty="0" err="1" smtClean="0"/>
              <a:t>append</a:t>
            </a:r>
            <a:r>
              <a:rPr lang="ru-RU" sz="2400" b="1" dirty="0" smtClean="0"/>
              <a:t>(</a:t>
            </a:r>
            <a:r>
              <a:rPr lang="en-US" sz="2400" b="1" dirty="0" smtClean="0"/>
              <a:t>t</a:t>
            </a:r>
            <a:r>
              <a:rPr lang="ru-RU" sz="2400" b="1" dirty="0" smtClean="0"/>
              <a:t>); </a:t>
            </a:r>
            <a:r>
              <a:rPr lang="ru-RU" sz="2000" dirty="0" smtClean="0"/>
              <a:t>Если файла не существует, то он будет создан;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1520" y="4221088"/>
            <a:ext cx="8640960" cy="12311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3. Выводим данные. Не забываем ставить файловую переменную в начале списка вывода. 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C0C0C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write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t,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Narrow" pitchFamily="34" charset="0"/>
                <a:cs typeface="Arial" pitchFamily="34" charset="0"/>
              </a:rPr>
              <a:t>'Вот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Narrow" pitchFamily="34" charset="0"/>
                <a:cs typeface="Arial" pitchFamily="34" charset="0"/>
              </a:rPr>
              <a:t> число из файла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Narrow" pitchFamily="34" charset="0"/>
                <a:cs typeface="Arial" pitchFamily="34" charset="0"/>
              </a:rPr>
              <a:t>input.txt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Narrow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',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a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51520" y="5517232"/>
            <a:ext cx="8640960" cy="12311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  <a:t>4. Как и в предыдущем случае после вывода всех данных необходимо закрыть файл. 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C0C0C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close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536" y="557972"/>
            <a:ext cx="3744416" cy="56323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Program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Vvod_Vivod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var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a:longint;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t:text;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Begin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assign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t,'input.txt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');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reset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read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t,a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close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---------------------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assign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t,'output.txt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');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rewrite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write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t,a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close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);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End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C0C0C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548680"/>
            <a:ext cx="3816424" cy="56323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Program </a:t>
            </a:r>
            <a:r>
              <a:rPr lang="en-US" sz="2400" b="1" dirty="0" err="1" smtClean="0"/>
              <a:t>Vvod_Vivod</a:t>
            </a:r>
            <a:r>
              <a:rPr lang="en-US" sz="2400" b="1" dirty="0" smtClean="0"/>
              <a:t>;</a:t>
            </a:r>
          </a:p>
          <a:p>
            <a:r>
              <a:rPr lang="en-US" sz="2400" dirty="0" smtClean="0"/>
              <a:t>  </a:t>
            </a:r>
            <a:r>
              <a:rPr lang="en-US" sz="2400" b="1" dirty="0" err="1" smtClean="0"/>
              <a:t>var</a:t>
            </a:r>
            <a:r>
              <a:rPr lang="ru-RU" sz="2400" b="1" dirty="0" smtClean="0"/>
              <a:t> </a:t>
            </a:r>
          </a:p>
          <a:p>
            <a:r>
              <a:rPr lang="en-US" sz="2400" b="1" dirty="0" smtClean="0"/>
              <a:t>    </a:t>
            </a:r>
            <a:r>
              <a:rPr lang="en-US" sz="2400" b="1" dirty="0" err="1" smtClean="0"/>
              <a:t>a,b:longint</a:t>
            </a:r>
            <a:r>
              <a:rPr lang="en-US" sz="2400" b="1" dirty="0" smtClean="0"/>
              <a:t>;</a:t>
            </a:r>
          </a:p>
          <a:p>
            <a:r>
              <a:rPr lang="en-US" sz="2400" dirty="0" smtClean="0"/>
              <a:t>    t1,t2:text;</a:t>
            </a:r>
          </a:p>
          <a:p>
            <a:r>
              <a:rPr lang="en-US" sz="2400" b="1" dirty="0" smtClean="0"/>
              <a:t>Begin</a:t>
            </a:r>
          </a:p>
          <a:p>
            <a:r>
              <a:rPr lang="en-US" sz="2400" b="1" dirty="0" smtClean="0"/>
              <a:t>  assign(t1,'input.txt');</a:t>
            </a:r>
          </a:p>
          <a:p>
            <a:r>
              <a:rPr lang="en-US" sz="2400" dirty="0" smtClean="0"/>
              <a:t> assign(t2,'output.txt');</a:t>
            </a:r>
          </a:p>
          <a:p>
            <a:r>
              <a:rPr lang="en-US" sz="2400" dirty="0" smtClean="0"/>
              <a:t>  reset(t1);</a:t>
            </a:r>
          </a:p>
          <a:p>
            <a:r>
              <a:rPr lang="en-US" sz="2400" dirty="0" smtClean="0"/>
              <a:t>  read(t1,a,b);</a:t>
            </a:r>
          </a:p>
          <a:p>
            <a:r>
              <a:rPr lang="ru-RU" sz="2400" dirty="0" smtClean="0"/>
              <a:t> </a:t>
            </a:r>
            <a:r>
              <a:rPr lang="en-US" sz="2400" dirty="0" smtClean="0"/>
              <a:t> assign (t2,'output.txt');</a:t>
            </a:r>
          </a:p>
          <a:p>
            <a:r>
              <a:rPr lang="en-US" sz="2400" dirty="0" smtClean="0"/>
              <a:t>  append(t2);</a:t>
            </a:r>
          </a:p>
          <a:p>
            <a:r>
              <a:rPr lang="en-US" sz="2400" dirty="0" smtClean="0"/>
              <a:t>  </a:t>
            </a:r>
            <a:r>
              <a:rPr lang="en-US" sz="2400" dirty="0" err="1" smtClean="0"/>
              <a:t>writeln</a:t>
            </a:r>
            <a:r>
              <a:rPr lang="en-US" sz="2400" dirty="0" smtClean="0"/>
              <a:t>(t2,b);</a:t>
            </a:r>
          </a:p>
          <a:p>
            <a:r>
              <a:rPr lang="en-US" sz="2400" dirty="0" smtClean="0"/>
              <a:t>  </a:t>
            </a:r>
            <a:r>
              <a:rPr lang="en-US" sz="2400" dirty="0" err="1" smtClean="0"/>
              <a:t>writeln</a:t>
            </a:r>
            <a:r>
              <a:rPr lang="en-US" sz="2400" dirty="0" smtClean="0"/>
              <a:t>(t2,a);</a:t>
            </a:r>
          </a:p>
          <a:p>
            <a:r>
              <a:rPr lang="en-US" sz="2400" dirty="0" smtClean="0"/>
              <a:t>  close(t2); close(t1);</a:t>
            </a:r>
          </a:p>
          <a:p>
            <a:r>
              <a:rPr lang="en-US" sz="2400" b="1" dirty="0" smtClean="0"/>
              <a:t>End.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Перенаправление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64704"/>
            <a:ext cx="8496944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Прочитайте число </a:t>
            </a:r>
            <a:r>
              <a:rPr lang="ru-RU" b="1" i="1" dirty="0" err="1" smtClean="0"/>
              <a:t>n</a:t>
            </a:r>
            <a:r>
              <a:rPr lang="ru-RU" dirty="0" smtClean="0"/>
              <a:t> из файла </a:t>
            </a:r>
            <a:r>
              <a:rPr lang="ru-RU" b="1" i="1" dirty="0" err="1" smtClean="0"/>
              <a:t>input.txt</a:t>
            </a:r>
            <a:r>
              <a:rPr lang="ru-RU" dirty="0" smtClean="0"/>
              <a:t> и выведите его в файл </a:t>
            </a:r>
            <a:r>
              <a:rPr lang="ru-RU" b="1" i="1" dirty="0" err="1" smtClean="0"/>
              <a:t>output.txt</a:t>
            </a:r>
            <a:r>
              <a:rPr lang="ru-RU" b="1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(-32768 &lt; </a:t>
            </a:r>
            <a:r>
              <a:rPr lang="ru-RU" dirty="0" err="1" smtClean="0"/>
              <a:t>n</a:t>
            </a:r>
            <a:r>
              <a:rPr lang="ru-RU" dirty="0" smtClean="0"/>
              <a:t> &lt; 32767)</a:t>
            </a:r>
          </a:p>
          <a:p>
            <a:r>
              <a:rPr lang="ru-RU" dirty="0" smtClean="0"/>
              <a:t>Входные данные:</a:t>
            </a:r>
          </a:p>
          <a:p>
            <a:r>
              <a:rPr lang="ru-RU" dirty="0" smtClean="0"/>
              <a:t>В единственной строке входного файла  </a:t>
            </a:r>
            <a:r>
              <a:rPr lang="ru-RU" b="1" i="1" dirty="0" err="1" smtClean="0"/>
              <a:t>input.txt</a:t>
            </a:r>
            <a:r>
              <a:rPr lang="ru-RU" b="1" i="1" dirty="0" smtClean="0"/>
              <a:t> </a:t>
            </a:r>
            <a:r>
              <a:rPr lang="ru-RU" dirty="0" smtClean="0"/>
              <a:t> записано число от -32767 до 32766!</a:t>
            </a:r>
          </a:p>
          <a:p>
            <a:r>
              <a:rPr lang="ru-RU" dirty="0" smtClean="0"/>
              <a:t>Выходные данные:</a:t>
            </a:r>
          </a:p>
          <a:p>
            <a:r>
              <a:rPr lang="ru-RU" dirty="0" smtClean="0"/>
              <a:t>В единственную строку выходного файла  </a:t>
            </a:r>
            <a:r>
              <a:rPr lang="ru-RU" b="1" i="1" dirty="0" err="1" smtClean="0"/>
              <a:t>output.txt</a:t>
            </a:r>
            <a:r>
              <a:rPr lang="ru-RU" b="1" i="1" dirty="0" smtClean="0"/>
              <a:t> </a:t>
            </a:r>
            <a:r>
              <a:rPr lang="ru-RU" dirty="0" smtClean="0"/>
              <a:t> нужно вывести в точности то же число, которое задано во входном файле!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3933056"/>
          <a:ext cx="5735960" cy="21336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76064"/>
                <a:gridCol w="3024336"/>
                <a:gridCol w="2135560"/>
              </a:tblGrid>
              <a:tr h="0">
                <a:tc>
                  <a:txBody>
                    <a:bodyPr/>
                    <a:lstStyle/>
                    <a:p>
                      <a:r>
                        <a:rPr lang="ru-RU" sz="2800" dirty="0"/>
                        <a:t>№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input.txt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output.txt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3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80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0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80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32766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32766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80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-32761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-32761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3356992"/>
            <a:ext cx="59766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Примеры: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Мелкий шулер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8640960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Игрока в карты называют шулером, если он незаметно для других игроков подменивает карты. Вам необходимо немного </a:t>
            </a:r>
            <a:r>
              <a:rPr lang="ru-RU" dirty="0" err="1" smtClean="0"/>
              <a:t>пожульничать</a:t>
            </a:r>
            <a:r>
              <a:rPr lang="ru-RU" dirty="0" smtClean="0"/>
              <a:t>. Во входном файле </a:t>
            </a:r>
            <a:r>
              <a:rPr lang="ru-RU" b="1" i="1" dirty="0" err="1" smtClean="0"/>
              <a:t>input.txt</a:t>
            </a:r>
            <a:r>
              <a:rPr lang="ru-RU" dirty="0" smtClean="0"/>
              <a:t> находятся результаты контрольной работы: Ваш и Вашего друга. Стало известно, что друг написал контрольную лучше Вас. Измените порядок следования отметок и запишите его в файл </a:t>
            </a:r>
            <a:r>
              <a:rPr lang="ru-RU" b="1" i="1" dirty="0" err="1" smtClean="0"/>
              <a:t>output.txt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Входные данные:</a:t>
            </a:r>
          </a:p>
          <a:p>
            <a:r>
              <a:rPr lang="ru-RU" dirty="0" smtClean="0"/>
              <a:t>В единственной строке входного файла </a:t>
            </a:r>
            <a:r>
              <a:rPr lang="ru-RU" b="1" i="1" dirty="0" err="1" smtClean="0"/>
              <a:t>input.txt</a:t>
            </a:r>
            <a:r>
              <a:rPr lang="ru-RU" dirty="0" smtClean="0"/>
              <a:t> записаны через пробел два целых числа в диапазоне от -32767 до 32766.</a:t>
            </a:r>
          </a:p>
          <a:p>
            <a:r>
              <a:rPr lang="ru-RU" dirty="0" smtClean="0"/>
              <a:t>Выходные данные:</a:t>
            </a:r>
          </a:p>
          <a:p>
            <a:r>
              <a:rPr lang="ru-RU" dirty="0" smtClean="0"/>
              <a:t>В выходной файл </a:t>
            </a:r>
            <a:r>
              <a:rPr lang="ru-RU" b="1" i="1" dirty="0" err="1" smtClean="0"/>
              <a:t>output.txt</a:t>
            </a:r>
            <a:r>
              <a:rPr lang="ru-RU" dirty="0" smtClean="0"/>
              <a:t> нужно вывести те же числа, которые заданы во входном файле, только в обратном порядке.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5373216"/>
          <a:ext cx="5112568" cy="82296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080120"/>
                <a:gridCol w="2015505"/>
                <a:gridCol w="2016943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input.txt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output.txt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2 4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4 2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0 0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0 0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4509120"/>
            <a:ext cx="3456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Примеры: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charset="0"/>
                <a:cs typeface="Arial" charset="0"/>
              </a:rPr>
              <a:t>А + В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8" y="4725144"/>
          <a:ext cx="6096000" cy="137160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  <a:gridCol w="2447553"/>
                <a:gridCol w="3000375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input.txt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output.txt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  <a:br>
                        <a:rPr lang="ru-RU" dirty="0"/>
                      </a:br>
                      <a:r>
                        <a:rPr lang="ru-RU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6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12000</a:t>
                      </a:r>
                      <a:br>
                        <a:rPr lang="ru-RU" dirty="0"/>
                      </a:br>
                      <a:r>
                        <a:rPr lang="ru-RU" dirty="0"/>
                        <a:t>12000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24000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052736"/>
            <a:ext cx="8496944" cy="28623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Даны числа А и В (0&lt;А,B&lt;=32000). Найти сумму А+В и вывести ее в выходной файл.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Входные данные: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 первой строке входного файла содержится единственное число А, (0&lt;А&lt;=32000). 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Во второй строке входного файла содержится единственное число В, (0&lt;В&lt;=32000).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Выходные данные: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 единственную строку выходного файла вывести сумму этих чисел.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05064"/>
            <a:ext cx="3121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Arial" charset="0"/>
                <a:ea typeface="+mj-ea"/>
                <a:cs typeface="Arial" charset="0"/>
              </a:rPr>
              <a:t>Примеры: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Перепутал строки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5616" y="4509120"/>
          <a:ext cx="6096000" cy="192024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080120"/>
                <a:gridCol w="2015505"/>
                <a:gridCol w="3000375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input.txt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output.txt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  <a:br>
                        <a:rPr lang="ru-RU" dirty="0"/>
                      </a:br>
                      <a:r>
                        <a:rPr lang="ru-RU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</a:t>
                      </a:r>
                      <a:br>
                        <a:rPr lang="ru-RU"/>
                      </a:br>
                      <a:r>
                        <a:rPr lang="ru-RU"/>
                        <a:t>2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</a:t>
                      </a:r>
                      <a:br>
                        <a:rPr lang="ru-RU" dirty="0"/>
                      </a:br>
                      <a:r>
                        <a:rPr lang="ru-RU" dirty="0"/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0</a:t>
                      </a:r>
                      <a:br>
                        <a:rPr lang="ru-RU"/>
                      </a:br>
                      <a:r>
                        <a:rPr lang="ru-RU"/>
                        <a:t>0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3579</a:t>
                      </a:r>
                      <a:br>
                        <a:rPr lang="ru-RU" dirty="0"/>
                      </a:br>
                      <a:r>
                        <a:rPr lang="ru-RU" dirty="0"/>
                        <a:t>2427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2427</a:t>
                      </a:r>
                      <a:br>
                        <a:rPr lang="ru-RU" dirty="0"/>
                      </a:br>
                      <a:r>
                        <a:rPr lang="ru-RU" dirty="0"/>
                        <a:t>3579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1124744"/>
            <a:ext cx="8532440" cy="258532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Даны два числа А и В(0&lt;=А,В&lt;2 000 000 000). Вывести числа в обратном порядке.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Входные данные: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Первая строка входного файла содержит число А.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Вторая строка входного файла содержит число В.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(0&lt;=А,В&lt;2000000)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Выходные данные: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 первой строке выходного файла должно быть число В.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Во второй строке выходного файла число 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933056"/>
            <a:ext cx="1253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Примеры: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650</Words>
  <Application>Microsoft Office PowerPoint</Application>
  <PresentationFormat>Экран (4:3)</PresentationFormat>
  <Paragraphs>147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Работа с файлами</vt:lpstr>
      <vt:lpstr>Работа с файлами</vt:lpstr>
      <vt:lpstr>Слайд 3</vt:lpstr>
      <vt:lpstr>Слайд 4</vt:lpstr>
      <vt:lpstr>Слайд 5</vt:lpstr>
      <vt:lpstr>Перенаправление </vt:lpstr>
      <vt:lpstr>Мелкий шулер </vt:lpstr>
      <vt:lpstr>А + В</vt:lpstr>
      <vt:lpstr>Перепутал строки </vt:lpstr>
      <vt:lpstr>Рыбак рыбака видит из далека</vt:lpstr>
      <vt:lpstr>Тройной обмен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файлами</dc:title>
  <dc:creator>Дом</dc:creator>
  <cp:lastModifiedBy>Дом</cp:lastModifiedBy>
  <cp:revision>19</cp:revision>
  <dcterms:created xsi:type="dcterms:W3CDTF">2016-09-27T16:08:11Z</dcterms:created>
  <dcterms:modified xsi:type="dcterms:W3CDTF">2018-04-09T19:03:52Z</dcterms:modified>
</cp:coreProperties>
</file>