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6" r:id="rId2"/>
    <p:sldId id="257" r:id="rId3"/>
    <p:sldId id="258" r:id="rId4"/>
    <p:sldId id="259" r:id="rId5"/>
    <p:sldId id="263" r:id="rId6"/>
    <p:sldId id="262" r:id="rId7"/>
    <p:sldId id="267" r:id="rId8"/>
    <p:sldId id="261" r:id="rId9"/>
    <p:sldId id="269" r:id="rId10"/>
    <p:sldId id="265" r:id="rId11"/>
    <p:sldId id="26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4429132"/>
            <a:ext cx="7072346" cy="2286016"/>
          </a:xfrm>
        </p:spPr>
        <p:txBody>
          <a:bodyPr>
            <a:normAutofit/>
          </a:bodyPr>
          <a:lstStyle/>
          <a:p>
            <a:r>
              <a:rPr lang="ru-RU" sz="4400" dirty="0" smtClean="0"/>
              <a:t>… какими мы будем…</a:t>
            </a:r>
            <a:endParaRPr lang="ru-RU" sz="4400" dirty="0"/>
          </a:p>
        </p:txBody>
      </p:sp>
      <p:pic>
        <p:nvPicPr>
          <p:cNvPr id="6" name="Picture 10" descr="H:\КЛАССНЫЙ КЛАССНЫЙ\SAM_3028.JPG"/>
          <p:cNvPicPr>
            <a:picLocks noChangeAspect="1" noChangeArrowheads="1"/>
          </p:cNvPicPr>
          <p:nvPr/>
        </p:nvPicPr>
        <p:blipFill>
          <a:blip r:embed="rId2" cstate="email"/>
          <a:srcRect b="-27049"/>
          <a:stretch>
            <a:fillRect/>
          </a:stretch>
        </p:blipFill>
        <p:spPr bwMode="auto">
          <a:xfrm rot="21286991">
            <a:off x="216623" y="401260"/>
            <a:ext cx="4277810" cy="362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H:\КЛАССНЫЙ КЛАССНЫЙ\YscJuI9ch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187677">
            <a:off x="4436203" y="124295"/>
            <a:ext cx="4633529" cy="284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КАТ\КЛАССНЫЙ КЛАССНЫЙ\фото062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20984363">
            <a:off x="176329" y="3390165"/>
            <a:ext cx="4591375" cy="2392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5655867">
            <a:off x="5400171" y="2352086"/>
            <a:ext cx="2977893" cy="4300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42918"/>
            <a:ext cx="8715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• судьба не случайность, а предмет нашего собственного выбора;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2071678"/>
            <a:ext cx="8715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• самый несчастный из людей тот, для которого в мире не оказалось работы;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3643314"/>
            <a:ext cx="87154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• истинное сокровище для людей – найти себя в труде;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4786322"/>
            <a:ext cx="87154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002060"/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• счастливая, преуспевающая личность сегодня – это… профессионал.</a:t>
            </a:r>
            <a:endParaRPr lang="ru-RU" sz="2400" i="1" dirty="0">
              <a:solidFill>
                <a:srgbClr val="002060"/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  <p:bldP spid="4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womensecrets.pro/wp-content/uploads/2017/01/photo_1599095_575852df433b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584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857364"/>
            <a:ext cx="8429684" cy="2554545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rgbClr val="0070C0"/>
                </a:solidFill>
                <a:effectLst/>
              </a:rPr>
              <a:t>Если человек не знает, к какой пристани он держит путь, для него ни один ветер не будет попутным.</a:t>
            </a:r>
            <a:endParaRPr lang="ru-RU" sz="4000" b="1" i="1" dirty="0"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pkt-tomsk.ru/uploads/posts/2015-11/1448878462_girl_job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14356"/>
            <a:ext cx="7851258" cy="6143644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428604"/>
            <a:ext cx="878684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Социализация студента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85720" y="1500174"/>
            <a:ext cx="2000264" cy="107157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Педагог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14480" y="3071810"/>
            <a:ext cx="2286016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Готовность к обучению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28992" y="1357298"/>
            <a:ext cx="2286016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Семья</a:t>
            </a:r>
            <a:endParaRPr lang="ru-RU" sz="36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43042" y="5072074"/>
            <a:ext cx="2286016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Реализация способностей студента</a:t>
            </a:r>
            <a:endParaRPr lang="ru-RU" sz="24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57818" y="5143512"/>
            <a:ext cx="2286016" cy="114300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Формирование личности студента</a:t>
            </a:r>
            <a:endParaRPr lang="ru-RU" sz="20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286380" y="3143248"/>
            <a:ext cx="2286016" cy="1214446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Адаптация в обществе</a:t>
            </a:r>
            <a:endParaRPr lang="ru-RU" sz="2400" dirty="0"/>
          </a:p>
        </p:txBody>
      </p:sp>
      <p:sp>
        <p:nvSpPr>
          <p:cNvPr id="10" name="Двойная стрелка влево/вправо 9"/>
          <p:cNvSpPr/>
          <p:nvPr/>
        </p:nvSpPr>
        <p:spPr>
          <a:xfrm>
            <a:off x="2285984" y="1643050"/>
            <a:ext cx="1071570" cy="28575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Двойная стрелка влево/вправо 11"/>
          <p:cNvSpPr/>
          <p:nvPr/>
        </p:nvSpPr>
        <p:spPr>
          <a:xfrm>
            <a:off x="2285984" y="2000240"/>
            <a:ext cx="1143008" cy="357190"/>
          </a:xfrm>
          <a:prstGeom prst="leftRightArrow">
            <a:avLst>
              <a:gd name="adj1" fmla="val 74381"/>
              <a:gd name="adj2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2643174" y="2285992"/>
            <a:ext cx="428628" cy="785818"/>
          </a:xfrm>
          <a:prstGeom prst="downArrow">
            <a:avLst>
              <a:gd name="adj1" fmla="val 50000"/>
              <a:gd name="adj2" fmla="val 36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16200000">
            <a:off x="4429124" y="5000636"/>
            <a:ext cx="428628" cy="14287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0800000">
            <a:off x="6215074" y="4357694"/>
            <a:ext cx="428628" cy="7858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2643174" y="4286256"/>
            <a:ext cx="428628" cy="785818"/>
          </a:xfrm>
          <a:prstGeom prst="downArrow">
            <a:avLst>
              <a:gd name="adj1" fmla="val 50000"/>
              <a:gd name="adj2" fmla="val 364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ds04.infourok.ru/uploads/ex/068a/0002d931-037ebfac/hello_html_3c71b68f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714356"/>
            <a:ext cx="8371406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images.myshared.ru/4/86689/slide_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8501122" cy="58434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00034" y="214290"/>
            <a:ext cx="782618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Проблемы беспокоящие студентов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850112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Такие одинаковые...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	</a:t>
            </a:r>
          </a:p>
          <a:p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			  …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и такие разные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2714620"/>
            <a:ext cx="807249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dirty="0" smtClean="0"/>
              <a:t>	Каждого третьего студента беспокоит проблема поиска денег. Почти столько же участников анкетирования волнуют трудности с учебой. Среди неуказанных вариантов часто встречались: поиск работы, личные проблемы, а также перспектива службы в армии.</a:t>
            </a:r>
            <a:endParaRPr lang="ru-RU" sz="2600" dirty="0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214290"/>
            <a:ext cx="821537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	Выбирая профессию в условиях резких социальных и духовных изменений современного общества, часть выпускников по окончании техникума не проявляет интерес к выбранной профессии вследствие несоответствия  способностей с возможностями. Некоторые осознают собственную неудовлетворенность в самореализации в выбранной сфере профессиональной деятельности.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3286124"/>
            <a:ext cx="47863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	НО важно то, чтобы ещё в процессе обучения ребята задумались о том, чего они хотят достичь в жизни, смогли поставить конкретные задачи и начать действовать в направлении достижения своих жизненно важных целей.</a:t>
            </a:r>
            <a:endParaRPr lang="ru-RU" sz="2400" dirty="0"/>
          </a:p>
        </p:txBody>
      </p:sp>
      <p:pic>
        <p:nvPicPr>
          <p:cNvPr id="19460" name="Picture 4" descr="http://www.mirboga.ru/sites/default/files/imagecache/fb/blog/55/517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3504" y="3357562"/>
            <a:ext cx="4000496" cy="32146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img0.joyreactor.cc/pics/post/Dark-Souls-%D0%BF%D0%B5%D1%81%D0%BE%D1%87%D0%BD%D0%B8%D1%86%D0%B0-DS-%D0%BA%D0%BE%D0%BC%D0%B8%D0%BA%D1%81%D1%8B-98531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44000" cy="571501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176</TotalTime>
  <Words>96</Words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… какими мы будем…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HP</cp:lastModifiedBy>
  <cp:revision>19</cp:revision>
  <dcterms:created xsi:type="dcterms:W3CDTF">2017-11-08T17:47:38Z</dcterms:created>
  <dcterms:modified xsi:type="dcterms:W3CDTF">2018-04-09T20:05:46Z</dcterms:modified>
</cp:coreProperties>
</file>