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6B27E9-CBC1-473A-A067-AEDDE03063D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91A323-CE45-46BD-8E63-3A7B0DB8C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6B27E9-CBC1-473A-A067-AEDDE03063D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91A323-CE45-46BD-8E63-3A7B0DB8C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6B27E9-CBC1-473A-A067-AEDDE03063D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91A323-CE45-46BD-8E63-3A7B0DB8C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6B27E9-CBC1-473A-A067-AEDDE03063D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91A323-CE45-46BD-8E63-3A7B0DB8C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6B27E9-CBC1-473A-A067-AEDDE03063D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91A323-CE45-46BD-8E63-3A7B0DB8C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6B27E9-CBC1-473A-A067-AEDDE03063D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91A323-CE45-46BD-8E63-3A7B0DB8C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6B27E9-CBC1-473A-A067-AEDDE03063D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91A323-CE45-46BD-8E63-3A7B0DB8C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6B27E9-CBC1-473A-A067-AEDDE03063D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91A323-CE45-46BD-8E63-3A7B0DB8C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6B27E9-CBC1-473A-A067-AEDDE03063D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91A323-CE45-46BD-8E63-3A7B0DB8C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6B27E9-CBC1-473A-A067-AEDDE03063D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91A323-CE45-46BD-8E63-3A7B0DB8C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26B27E9-CBC1-473A-A067-AEDDE03063D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B91A323-CE45-46BD-8E63-3A7B0DB8C3C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26B27E9-CBC1-473A-A067-AEDDE03063D0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B91A323-CE45-46BD-8E63-3A7B0DB8C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4"/>
            <a:ext cx="7772400" cy="4429155"/>
          </a:xfrm>
        </p:spPr>
        <p:txBody>
          <a:bodyPr>
            <a:normAutofit fontScale="90000"/>
          </a:bodyPr>
          <a:lstStyle/>
          <a:p>
            <a:r>
              <a:rPr lang="ru-RU" sz="6000" b="1" i="1" dirty="0">
                <a:solidFill>
                  <a:srgbClr val="FF0000"/>
                </a:solidFill>
              </a:rPr>
              <a:t>Техника безопасности на уроках физкультуры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3929066"/>
            <a:ext cx="6415110" cy="1709734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428736"/>
            <a:ext cx="8183880" cy="4286280"/>
          </a:xfrm>
        </p:spPr>
        <p:txBody>
          <a:bodyPr>
            <a:normAutofit/>
          </a:bodyPr>
          <a:lstStyle/>
          <a:p>
            <a:pPr lvl="0"/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-Одежда в теплое время года в зале: футболка, шорты, спортивная обувь без каблуков и платформ. В прохладное время спортивный костюм.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-Спортивная одежда обязательно должна быть сменной.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-Без разрешения учителя в зал не заходить.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-В начале занятия сделайте разминку. Это поможет точнее выполнять движения и предохранит от  получения травмы.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-Перед занятиями проверить состояние площадок исправность инвентаря и оборудования.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-Следить, чтобы в зонах безопасности при беге и прыжках не было посторонних предметов.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-Бег на стадионе проводить только в направлении против часовой стрелки.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 Занятия по прыжкам в длину проводить только после перепашки песка в ямах, убедившись, что там нет предметов, которые могут послужить причинам травмы.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-При проведении занятии по метанию следить, чтобы учащиеся не находились в зоне падения снаряда, полностью исключить встречное метание.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-Во время самостоятельных занятий метанием выберите такое направление, чтобы мяч не мог попасть в окно, деревья, людей.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-При проведении занятий по прыжкам в высоту следить за доступной высотой.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endParaRPr lang="ru-RU" sz="12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112698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Правила безопасности</a:t>
            </a:r>
          </a:p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по легкой атлетике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736"/>
            <a:ext cx="8183880" cy="4071966"/>
          </a:xfrm>
        </p:spPr>
        <p:txBody>
          <a:bodyPr>
            <a:normAutofit fontScale="90000"/>
          </a:bodyPr>
          <a:lstStyle/>
          <a:p>
            <a:pPr lvl="0"/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-Занятия в зале  начинаются и проходят согласно расписанию или по согласованию с дирекцией школы.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-Гимнастический зал открывается за 5 минут до начало занятий.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-Вход в зал разрешается только в присутствии учителя.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Учащийся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должен быть в спортивной форме установленного образца.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-За порядок, дисциплину, своевременное построение группы к началу занятий отвечает дежурный группы.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-Установка и переноска снарядов в зале разрешается только по указанию учителя.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-При выполнении упражнений должна быть обеспечена соответствующая страховка, </a:t>
            </a:r>
            <a:r>
              <a:rPr lang="ru-RU" sz="14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самостраховка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 помощь.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-Выход учащихся из зала во время занятий возможен только с разрешения учителя. 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-В зале не разрешается заниматься в снарядах без учителя.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-После занятий все снаряды должны быть аккуратно поставлены на место.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en-US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1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255574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Правила безопасности на уроках гимнастики.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571612"/>
            <a:ext cx="8183880" cy="4463428"/>
          </a:xfrm>
        </p:spPr>
        <p:txBody>
          <a:bodyPr>
            <a:normAutofit/>
          </a:bodyPr>
          <a:lstStyle/>
          <a:p>
            <a:pPr lvl="0"/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-Уроки лыжной подготовки проводятся согласно по расписанию.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-Занятия должны проводиться организационно под руководством учителя. -Передвижение к месту занятий осуществляется на лыжах или с лыжами на руках.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-Следуя по лыжне за товарищем, сохраняйте интервал в 3-4м, а при спуске с горы не менее 30м.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-При спуске с горы не выставляйте палки перед собой, иначе в случае нападения можно на них натолкнутся.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-При спуске с горы не останавливайтесь у ее подножия, так как на вас может наехать спускающийся следом лыжник.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-Если во время коллективной прогулки, похода вы по какой-либо причине сошли с дистанции, то обязательно предупредите об этом товарище.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-Если догнали товарища, не наступайте ему на лыжи, а попросите его освободить лыжню или обгоните его.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-Со старта не развивайте большую скорость, набирайте его постепенно.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-При переходе через проезжую дорогу обязательно снимайте лыжи.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-В холодную погоду следите за своим самочувствием. Если заметите по беление кожи, потерю ее чувствительности, то приложите к обмороженному месту теплую ладонь и осторожно разотрите кожу.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-Растирать обмороженные участки тела снегом недопустимо.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12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183880" cy="1255574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Техника безопасности на уроках по лыжной подготовке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928802"/>
            <a:ext cx="8183880" cy="3714776"/>
          </a:xfrm>
        </p:spPr>
        <p:txBody>
          <a:bodyPr>
            <a:normAutofit fontScale="90000"/>
          </a:bodyPr>
          <a:lstStyle/>
          <a:p>
            <a:pPr lvl="0"/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-Все учащиеся обязательно должны быть в спортивной форме.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-Занятия должны проходить под руководством учителя.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-Запрещается игра с кольцами, браслетами, серьгами в ушах с другими украшениями. Ногти должны быть коротко острижены. Очки должны быть закреплены резинкой, и иметь роговую оправу.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-На занятиях необходимо строго соблюдать дисциплину, выполнять требования и указания судьи, учителя.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-До начала игры выполните упражнения разминки и хорошо разогрейтесь. Это поможет избежать травм.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-Соблюдайте на площадке порядок. Закончив игру, обязательно положите мяч на отведенное для него место.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-Занятия должны проходить на сухой площадке. Если игра проходит в зале, пол должен быть чисто вымытым и сухим.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-Чтобы не поскользнуться и не получать травму во время игры, влажное место на площадке следует сразу вытереть тряпкой.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-Все острые и выступающие предметы должны проходить в соответствии  с правилами видов спорта.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14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B05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469888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Техника безопасности на уроках по спортивным играм</a:t>
            </a:r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71612"/>
            <a:ext cx="8183880" cy="4391990"/>
          </a:xfrm>
        </p:spPr>
        <p:txBody>
          <a:bodyPr>
            <a:normAutofit/>
          </a:bodyPr>
          <a:lstStyle/>
          <a:p>
            <a:pPr lvl="0"/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-Надеть 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спортивную форму и обувь с нескользкой подошвой.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-Тщательно 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проверить отсутствие посторонних предметов на площадке в близи.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-Провести 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физическую разминку всех групп мышц.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-Внимательно 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прослушать инструктаж по ТБ при игре в волейбол.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-Коротко 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остричь ногти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-Во 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время занятий вблизи игровых столов не должно быть посторонних лиц.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-При 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выполнении прыжков, столкновениях и нападениях игрок должен уметь применять приемы само страховки.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-Соблюдать 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игровую дисциплину.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-Не 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вести игру влажными руками.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-При 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температуре воздуха + 10 град. одевать спортивный костюм.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-Пользоваться 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защитными приспособлениями (наколенниками, налокотниками и др.) 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-При 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плохом самочувствии прекратить занятия и сообщить об этом учителю.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-Все 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учащихся должны знать о профилактике спортивных травм и уметь оказывать первую доврачебную помощь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-Убрать 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спортивный инвентарь в места для его хранения.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-Снять 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спортивную форму и спортивную обувь.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-Тщательно 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вымыть лицо и руки с мылом.</a:t>
            </a:r>
            <a:b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-О </a:t>
            </a:r>
            <a:r>
              <a:rPr lang="ru-RU" sz="1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всех недостатках, отмеченных во время занятия-игры, сообщить учителю.</a:t>
            </a:r>
            <a:endParaRPr lang="ru-RU" sz="12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11269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Техника безопасности на уроках по волейболу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071810"/>
            <a:ext cx="8183880" cy="2963230"/>
          </a:xfrm>
        </p:spPr>
        <p:txBody>
          <a:bodyPr>
            <a:normAutofit fontScale="90000"/>
          </a:bodyPr>
          <a:lstStyle/>
          <a:p>
            <a:pPr lvl="0"/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-Надеть 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спортивную форму и обувь с нескользкой подошвой.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-Тщательно 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проверить отсутствие посторонних предметов на площадке и вблизи.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-Провести 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физическую разминку всех групп мышц.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-Внимательно 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прослушать инструктаж по ТБ при игре в баскетбол.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-Коротко 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остричь ногти, снять все украшения (кольца, перстни, цепочки, браслеты, серьги, часы и т.д.)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 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-Во 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время занятий вблизи площадки не должно быть посторонних лиц.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-При 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выполнении прыжков, столкновениях и падениях игрок должен уметь применять приемы само страховки.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-Соблюдать 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игровую дисциплину.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-Не </a:t>
            </a:r>
            <a: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вести игру влажными руками.</a:t>
            </a:r>
            <a:br>
              <a:rPr lang="ru-RU" sz="1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-При </a:t>
            </a: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температуре воздухе +10 град. одевать спортивный костюм.</a:t>
            </a:r>
            <a:b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-Пользоваться </a:t>
            </a: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защитными приспособлениями (наколенниками, налокотниками и др</a:t>
            </a: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.)</a:t>
            </a: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-При </a:t>
            </a: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плохом самочувствии прекратить занятия и сообщить об этом учителю.</a:t>
            </a:r>
            <a:b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-Все </a:t>
            </a: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учащихся должны знать о профилактике спортивных травм и уметь оказывать первую доврачебную помощь</a:t>
            </a: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-Убрать </a:t>
            </a: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спортивный инвентарь в места для его хранения.</a:t>
            </a:r>
            <a:b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-Снять </a:t>
            </a: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спортивную форму и спортивную обувь.</a:t>
            </a:r>
            <a:b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-Тщательно </a:t>
            </a: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вымыть лицо и руки с мылом.</a:t>
            </a:r>
            <a:b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-О </a:t>
            </a:r>
            <a: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всех недостатках, отмеченных во время занятия-игры, сообщить учителю.</a:t>
            </a:r>
            <a:br>
              <a:rPr lang="ru-RU" sz="13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sz="13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18413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Техника безопасности на уроках по баскетболу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73</TotalTime>
  <Words>124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Техника безопасности на уроках физкультуры </vt:lpstr>
      <vt:lpstr>-Одежда в теплое время года в зале: футболка, шорты, спортивная обувь без каблуков и платформ. В прохладное время спортивный костюм. -Спортивная одежда обязательно должна быть сменной. -Без разрешения учителя в зал не заходить. -В начале занятия сделайте разминку. Это поможет точнее выполнять движения и предохранит от  получения травмы. -Перед занятиями проверить состояние площадок исправность инвентаря и оборудования. -Следить, чтобы в зонах безопасности при беге и прыжках не было посторонних предметов. -Бег на стадионе проводить только в направлении против часовой стрелки. - Занятия по прыжкам в длину проводить только после перепашки песка в ямах, убедившись, что там нет предметов, которые могут послужить причинам травмы. -При проведении занятии по метанию следить, чтобы учащиеся не находились в зоне падения снаряда, полностью исключить встречное метание. -Во время самостоятельных занятий метанием выберите такое направление, чтобы мяч не мог попасть в окно, деревья, людей. -При проведении занятий по прыжкам в высоту следить за доступной высотой.  </vt:lpstr>
      <vt:lpstr>-Занятия в зале  начинаются и проходят согласно расписанию или по согласованию с дирекцией школы. -Гимнастический зал открывается за 5 минут до начало занятий. -Вход в зал разрешается только в присутствии учителя. -Учащийся должен быть в спортивной форме установленного образца. -За порядок, дисциплину, своевременное построение группы к началу занятий отвечает дежурный группы. -Установка и переноска снарядов в зале разрешается только по указанию учителя. -При выполнении упражнений должна быть обеспечена соответствующая страховка, самостраховка и помощь. -Выход учащихся из зала во время занятий возможен только с разрешения учителя.  -В зале не разрешается заниматься в снарядах без учителя. -После занятий все снаряды должны быть аккуратно поставлены на место.   </vt:lpstr>
      <vt:lpstr>-Уроки лыжной подготовки проводятся согласно по расписанию. -Занятия должны проводиться организационно под руководством учителя. -Передвижение к месту занятий осуществляется на лыжах или с лыжами на руках. -Следуя по лыжне за товарищем, сохраняйте интервал в 3-4м, а при спуске с горы не менее 30м. -При спуске с горы не выставляйте палки перед собой, иначе в случае нападения можно на них натолкнутся. -При спуске с горы не останавливайтесь у ее подножия, так как на вас может наехать спускающийся следом лыжник. -Если во время коллективной прогулки, похода вы по какой-либо причине сошли с дистанции, то обязательно предупредите об этом товарище. -Если догнали товарища, не наступайте ему на лыжи, а попросите его освободить лыжню или обгоните его. -Со старта не развивайте большую скорость, набирайте его постепенно. -При переходе через проезжую дорогу обязательно снимайте лыжи. -В холодную погоду следите за своим самочувствием. Если заметите по беление кожи, потерю ее чувствительности, то приложите к обмороженному месту теплую ладонь и осторожно разотрите кожу. -Растирать обмороженные участки тела снегом недопустимо.   </vt:lpstr>
      <vt:lpstr>-Все учащиеся обязательно должны быть в спортивной форме. -Занятия должны проходить под руководством учителя. -Запрещается игра с кольцами, браслетами, серьгами в ушах с другими украшениями. Ногти должны быть коротко острижены. Очки должны быть закреплены резинкой, и иметь роговую оправу. -На занятиях необходимо строго соблюдать дисциплину, выполнять требования и указания судьи, учителя. -До начала игры выполните упражнения разминки и хорошо разогрейтесь. Это поможет избежать травм. -Соблюдайте на площадке порядок. Закончив игру, обязательно положите мяч на отведенное для него место. -Занятия должны проходить на сухой площадке. Если игра проходит в зале, пол должен быть чисто вымытым и сухим. -Чтобы не поскользнуться и не получать травму во время игры, влажное место на площадке следует сразу вытереть тряпкой. -Все острые и выступающие предметы должны проходить в соответствии  с правилами видов спорта. </vt:lpstr>
      <vt:lpstr>-Надеть спортивную форму и обувь с нескользкой подошвой. -Тщательно проверить отсутствие посторонних предметов на площадке в близи. -Провести физическую разминку всех групп мышц. -Внимательно прослушать инструктаж по ТБ при игре в волейбол. -Коротко остричь ногти. -Во время занятий вблизи игровых столов не должно быть посторонних лиц. -При выполнении прыжков, столкновениях и нападениях игрок должен уметь применять приемы само страховки. -Соблюдать игровую дисциплину. -Не вести игру влажными руками. -При температуре воздуха + 10 град. одевать спортивный костюм. -Пользоваться защитными приспособлениями (наколенниками, налокотниками и др.)  -При плохом самочувствии прекратить занятия и сообщить об этом учителю. -Все учащихся должны знать о профилактике спортивных травм и уметь оказывать первую доврачебную помощь. -Убрать спортивный инвентарь в места для его хранения. -Снять спортивную форму и спортивную обувь. -Тщательно вымыть лицо и руки с мылом. -О всех недостатках, отмеченных во время занятия-игры, сообщить учителю.</vt:lpstr>
      <vt:lpstr>-Надеть спортивную форму и обувь с нескользкой подошвой. -Тщательно проверить отсутствие посторонних предметов на площадке и вблизи. -Провести физическую разминку всех групп мышц. -Внимательно прослушать инструктаж по ТБ при игре в баскетбол. -Коротко остричь ногти, снять все украшения (кольца, перстни, цепочки, браслеты, серьги, часы и т.д.)  -Во время занятий вблизи площадки не должно быть посторонних лиц. -При выполнении прыжков, столкновениях и падениях игрок должен уметь применять приемы само страховки. -Соблюдать игровую дисциплину. -Не вести игру влажными руками. -При температуре воздухе +10 град. одевать спортивный костюм. -Пользоваться защитными приспособлениями (наколенниками, налокотниками и др.) -При плохом самочувствии прекратить занятия и сообщить об этом учителю. -Все учащихся должны знать о профилактике спортивных травм и уметь оказывать первую доврачебную помощь. -Убрать спортивный инвентарь в места для его хранения. -Снять спортивную форму и спортивную обувь. -Тщательно вымыть лицо и руки с мылом. -О всех недостатках, отмеченных во время занятия-игры, сообщить учителю.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Техника безопасности на уроках физкультуры</dc:title>
  <dc:creator>Саргылана</dc:creator>
  <cp:lastModifiedBy>Саргылана</cp:lastModifiedBy>
  <cp:revision>9</cp:revision>
  <dcterms:created xsi:type="dcterms:W3CDTF">2013-01-15T05:11:42Z</dcterms:created>
  <dcterms:modified xsi:type="dcterms:W3CDTF">2013-01-16T03:57:07Z</dcterms:modified>
</cp:coreProperties>
</file>