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7" r:id="rId3"/>
    <p:sldId id="259" r:id="rId4"/>
    <p:sldId id="260" r:id="rId5"/>
    <p:sldId id="265" r:id="rId6"/>
    <p:sldId id="264" r:id="rId7"/>
    <p:sldId id="261" r:id="rId8"/>
    <p:sldId id="262" r:id="rId9"/>
    <p:sldId id="263" r:id="rId10"/>
    <p:sldId id="266" r:id="rId11"/>
    <p:sldId id="268" r:id="rId12"/>
    <p:sldId id="269" r:id="rId13"/>
    <p:sldId id="270" r:id="rId14"/>
    <p:sldId id="267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2" y="-6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419E288-40D8-4799-BE5F-622B76B4320F}" type="datetimeFigureOut">
              <a:rPr lang="ru-RU" smtClean="0"/>
              <a:t>15.04.2015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C6BE6C7-67BA-4301-93D4-C85B3AFCE74A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Борьба теплого и холодного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</a:rPr>
              <a:t>Цвет как средство выражения: теплые и холодные цвета. </a:t>
            </a:r>
          </a:p>
        </p:txBody>
      </p:sp>
    </p:spTree>
    <p:extLst>
      <p:ext uri="{BB962C8B-B14F-4D97-AF65-F5344CB8AC3E}">
        <p14:creationId xmlns:p14="http://schemas.microsoft.com/office/powerpoint/2010/main" val="3267676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764704"/>
            <a:ext cx="480189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Царевна Льдинка</a:t>
            </a:r>
            <a:endParaRPr lang="ru-RU" sz="4800" dirty="0"/>
          </a:p>
        </p:txBody>
      </p:sp>
      <p:pic>
        <p:nvPicPr>
          <p:cNvPr id="9218" name="Picture 2" descr="00-6l_chaltykyan_d.charskaya_carevna_ldinka-veter_i_sneg_0 - Коллекция - Личные photoshare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336" y="1916832"/>
            <a:ext cx="6162675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6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Солнечные зайчики минусовка скачат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063" y="980728"/>
            <a:ext cx="5328592" cy="5429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999793" y="149731"/>
            <a:ext cx="537820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/>
              <a:t>Солнечные зайчики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0610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2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Между царевной и солнечным зайчиком существует </a:t>
            </a:r>
            <a:r>
              <a:rPr lang="ru-RU" sz="2400" dirty="0"/>
              <a:t>спор. Они никак не могут решить зеленый цвет теплый или холодный. 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2290" name="Picture 2" descr="зеленый цвет в интерьере АРХ-Иде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7363"/>
            <a:ext cx="7848872" cy="4890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9519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80728"/>
            <a:ext cx="820891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Вывод </a:t>
            </a:r>
          </a:p>
          <a:p>
            <a:endParaRPr lang="ru-RU" sz="3600" dirty="0"/>
          </a:p>
          <a:p>
            <a:r>
              <a:rPr lang="ru-RU" sz="3600" dirty="0"/>
              <a:t> «Зеленый может быть теплым и холодным в зависимости от пропорций соединения желтого и синего»</a:t>
            </a:r>
          </a:p>
        </p:txBody>
      </p:sp>
    </p:spTree>
    <p:extLst>
      <p:ext uri="{BB962C8B-B14F-4D97-AF65-F5344CB8AC3E}">
        <p14:creationId xmlns:p14="http://schemas.microsoft.com/office/powerpoint/2010/main" val="102401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re_el reader digest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7964323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54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24936" cy="61206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314" name="Picture 2" descr="Золотая рыбка в Illustra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29" r="12432"/>
          <a:stretch/>
        </p:blipFill>
        <p:spPr bwMode="auto">
          <a:xfrm>
            <a:off x="611560" y="1196752"/>
            <a:ext cx="5004495" cy="255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Золотая рыбка в Illustrato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229" r="12432"/>
          <a:stretch/>
        </p:blipFill>
        <p:spPr bwMode="auto">
          <a:xfrm flipH="1">
            <a:off x="3552773" y="3465004"/>
            <a:ext cx="5040560" cy="2558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3298042"/>
            <a:ext cx="1728192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88188" y="968152"/>
            <a:ext cx="1728192" cy="4572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936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04664"/>
            <a:ext cx="8424936" cy="612068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340" name="Picture 4" descr="А у Даши День Рожденья !) Форум &quot;Живая Вода&quot;. Современная аквариумистика и террариумистик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868" y="3140968"/>
            <a:ext cx="4700948" cy="3290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Золотая рыбка картинки - Смотреть карт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56692"/>
            <a:ext cx="4042300" cy="3348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005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Основные цвета и цветовой круг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2128" y="692696"/>
            <a:ext cx="4824536" cy="480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1520" y="5373216"/>
            <a:ext cx="3712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Холодные цвета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04048" y="338753"/>
            <a:ext cx="3219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Теплые  цвета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0666812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824" y="338753"/>
            <a:ext cx="32191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Теплые  цвета</a:t>
            </a:r>
            <a:endParaRPr lang="ru-RU" sz="4000" dirty="0"/>
          </a:p>
        </p:txBody>
      </p:sp>
      <p:pic>
        <p:nvPicPr>
          <p:cNvPr id="2050" name="Picture 2" descr="Скачать Лучи солнца картинки для дете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3913831" cy="3711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Изолированные Черный Огонь Пламя Факел, Который Набор Иконок От Белого Фона клипарты - ClipartLogo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952750" cy="399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4163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9792" y="548680"/>
            <a:ext cx="37128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Холодные цвета</a:t>
            </a:r>
            <a:endParaRPr lang="ru-RU" sz="4000" dirty="0"/>
          </a:p>
        </p:txBody>
      </p:sp>
      <p:pic>
        <p:nvPicPr>
          <p:cNvPr id="3076" name="Picture 4" descr="Китайцы побили рекорд пребывания голого человека во льду. Общество Новости сейчас: It's Now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3888432" cy="2916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Уроки Html Как сделать свой блог: создание и раскрутка сайтов в интернете своими рукам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7927" y="3212976"/>
            <a:ext cx="4177091" cy="31360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722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ile:Поленов Березовая аллея в Абрамцево.jpg - Wikimedia Common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32656"/>
            <a:ext cx="3168352" cy="62129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148064" y="6093296"/>
            <a:ext cx="3578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В. Д. Поленова «Березовая аллея»</a:t>
            </a:r>
          </a:p>
        </p:txBody>
      </p:sp>
    </p:spTree>
    <p:extLst>
      <p:ext uri="{BB962C8B-B14F-4D97-AF65-F5344CB8AC3E}">
        <p14:creationId xmlns:p14="http://schemas.microsoft.com/office/powerpoint/2010/main" val="134680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На севере диком - картина Шишкина. . 1891 Картина художника И.И. Шишкина 'На севере диком ...', выставлена в Киевском музее русс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59277"/>
            <a:ext cx="4392488" cy="583719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364088" y="6296471"/>
            <a:ext cx="35669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И.И. Шишкин «На </a:t>
            </a:r>
            <a:r>
              <a:rPr lang="ru-RU" dirty="0"/>
              <a:t>севере диком»?</a:t>
            </a:r>
          </a:p>
        </p:txBody>
      </p:sp>
    </p:spTree>
    <p:extLst>
      <p:ext uri="{BB962C8B-B14F-4D97-AF65-F5344CB8AC3E}">
        <p14:creationId xmlns:p14="http://schemas.microsoft.com/office/powerpoint/2010/main" val="100623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ы живописи - натюрморты - живопись и другие произведения искусства. Покупка, продажа картин и других произведений искусств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0567"/>
            <a:ext cx="7564275" cy="56886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37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Натюрморт в зелёной гамме. Бумага, темпера. 2006 г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260956" cy="54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54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Натюрморт в теплой и холодной гамм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548679"/>
            <a:ext cx="4043527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Натюрморт в теплой и холодной гамм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548679"/>
            <a:ext cx="3930410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357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43</TotalTime>
  <Words>63</Words>
  <Application>Microsoft Office PowerPoint</Application>
  <PresentationFormat>Экран (4:3)</PresentationFormat>
  <Paragraphs>14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Паркет</vt:lpstr>
      <vt:lpstr>Цвет как средство выражения: теплые и холодные цвета.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Цвет как средство выражения: теплые и холодные цвета.</dc:title>
  <dc:creator>houm</dc:creator>
  <cp:lastModifiedBy>houm</cp:lastModifiedBy>
  <cp:revision>5</cp:revision>
  <dcterms:created xsi:type="dcterms:W3CDTF">2015-04-14T17:38:47Z</dcterms:created>
  <dcterms:modified xsi:type="dcterms:W3CDTF">2015-04-14T18:22:08Z</dcterms:modified>
</cp:coreProperties>
</file>