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саша" initials="с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59" autoAdjust="0"/>
    <p:restoredTop sz="80626" autoAdjust="0"/>
  </p:normalViewPr>
  <p:slideViewPr>
    <p:cSldViewPr>
      <p:cViewPr varScale="1">
        <p:scale>
          <a:sx n="71" d="100"/>
          <a:sy n="71" d="100"/>
        </p:scale>
        <p:origin x="-185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E98EB8-5C6F-4B69-8E36-B1E52B895C3B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0DF3DE-C25D-47B0-AB48-9B4EA48B0E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659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DF3DE-C25D-47B0-AB48-9B4EA48B0E2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0112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9266-EDCD-4B06-A2AA-67D2F2420244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D8381-A608-4D31-B2BD-019BFC2B82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5303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9266-EDCD-4B06-A2AA-67D2F2420244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D8381-A608-4D31-B2BD-019BFC2B82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581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9266-EDCD-4B06-A2AA-67D2F2420244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D8381-A608-4D31-B2BD-019BFC2B82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7815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9266-EDCD-4B06-A2AA-67D2F2420244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D8381-A608-4D31-B2BD-019BFC2B82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311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9266-EDCD-4B06-A2AA-67D2F2420244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D8381-A608-4D31-B2BD-019BFC2B82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65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9266-EDCD-4B06-A2AA-67D2F2420244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D8381-A608-4D31-B2BD-019BFC2B82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857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9266-EDCD-4B06-A2AA-67D2F2420244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D8381-A608-4D31-B2BD-019BFC2B82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122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9266-EDCD-4B06-A2AA-67D2F2420244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D8381-A608-4D31-B2BD-019BFC2B82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720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9266-EDCD-4B06-A2AA-67D2F2420244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D8381-A608-4D31-B2BD-019BFC2B82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4655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9266-EDCD-4B06-A2AA-67D2F2420244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D8381-A608-4D31-B2BD-019BFC2B82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537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49266-EDCD-4B06-A2AA-67D2F2420244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BD8381-A608-4D31-B2BD-019BFC2B82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0159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49266-EDCD-4B06-A2AA-67D2F2420244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BD8381-A608-4D31-B2BD-019BFC2B82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373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ЛЛ</a:t>
            </a:r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>
          <a:xfrm>
            <a:off x="1825030" y="908720"/>
            <a:ext cx="5486400" cy="4114800"/>
          </a:xfrm>
        </p:spPr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саша\Desktop\доброе утро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908720"/>
            <a:ext cx="5753100" cy="4939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139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412776"/>
            <a:ext cx="7931224" cy="3874442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Деревянкская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общеобразовательная школа № 5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Учитель русского языка и литературы: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Лялля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Людмила Викторовна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5661248"/>
            <a:ext cx="8075240" cy="464915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0778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Четырнадцатое февраля.</a:t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саша\AppData\Local\Microsoft\Windows\Temporary Internet Files\Content.IE5\3P2TAMRG\the-sun-1904087_960_720[1]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433" y="1600200"/>
            <a:ext cx="5035133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773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ru-RU" dirty="0" smtClean="0"/>
              <a:t>Вставьте пропущенные </a:t>
            </a:r>
            <a:r>
              <a:rPr lang="ru-RU" sz="4800" dirty="0" smtClean="0"/>
              <a:t>буквы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ru-RU" dirty="0" smtClean="0"/>
              <a:t>Уд…</a:t>
            </a:r>
            <a:r>
              <a:rPr lang="ru-RU" dirty="0" err="1" smtClean="0"/>
              <a:t>вляться</a:t>
            </a:r>
            <a:r>
              <a:rPr lang="ru-RU" dirty="0" smtClean="0"/>
              <a:t> чуду</a:t>
            </a:r>
          </a:p>
          <a:p>
            <a:r>
              <a:rPr lang="ru-RU" dirty="0" smtClean="0"/>
              <a:t>Перед…</a:t>
            </a:r>
            <a:r>
              <a:rPr lang="ru-RU" dirty="0" err="1" smtClean="0"/>
              <a:t>вать</a:t>
            </a:r>
            <a:r>
              <a:rPr lang="ru-RU" dirty="0" smtClean="0"/>
              <a:t> прогноз</a:t>
            </a:r>
          </a:p>
          <a:p>
            <a:r>
              <a:rPr lang="ru-RU" dirty="0" err="1" smtClean="0"/>
              <a:t>Прибл</a:t>
            </a:r>
            <a:r>
              <a:rPr lang="ru-RU" dirty="0" smtClean="0"/>
              <a:t>…жаться к дому</a:t>
            </a:r>
          </a:p>
          <a:p>
            <a:r>
              <a:rPr lang="ru-RU" dirty="0" err="1" smtClean="0"/>
              <a:t>Сл</a:t>
            </a:r>
            <a:r>
              <a:rPr lang="ru-RU" dirty="0" smtClean="0"/>
              <a:t>…</a:t>
            </a:r>
            <a:r>
              <a:rPr lang="ru-RU" dirty="0" err="1" smtClean="0"/>
              <a:t>таются</a:t>
            </a:r>
            <a:r>
              <a:rPr lang="ru-RU" dirty="0" smtClean="0"/>
              <a:t> на корм</a:t>
            </a:r>
          </a:p>
          <a:p>
            <a:r>
              <a:rPr lang="ru-RU" dirty="0" err="1" smtClean="0"/>
              <a:t>Предл</a:t>
            </a:r>
            <a:r>
              <a:rPr lang="ru-RU" dirty="0" smtClean="0"/>
              <a:t>…гать помощь</a:t>
            </a:r>
          </a:p>
          <a:p>
            <a:r>
              <a:rPr lang="ru-RU" dirty="0" err="1" smtClean="0"/>
              <a:t>Предл</a:t>
            </a:r>
            <a:r>
              <a:rPr lang="ru-RU" dirty="0" smtClean="0"/>
              <a:t>…жить дружбу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250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786210"/>
          </a:xfr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Правописание гласных О – А в корнях - ЛАГ- - -ЛОЖ-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105" name="Picture 9" descr="C:\Users\саша\AppData\Local\Microsoft\Windows\Temporary Internet Files\Content.IE5\3P2TAMRG\lgi01a201401101300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348880"/>
            <a:ext cx="2306744" cy="3777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C:\Users\саша\AppData\Local\Microsoft\Windows\Temporary Internet Files\Content.IE5\M1FLJ7MG\librarian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845" y="2708920"/>
            <a:ext cx="2857500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423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0363" y="332656"/>
            <a:ext cx="8229600" cy="1143000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/>
          <a:lstStyle/>
          <a:p>
            <a:r>
              <a:rPr lang="ru-RU" dirty="0" smtClean="0"/>
              <a:t>Наблюдаем!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4641379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/>
          <a:lstStyle/>
          <a:p>
            <a:r>
              <a:rPr lang="ru-RU" dirty="0" smtClean="0"/>
              <a:t>Перел</a:t>
            </a:r>
            <a:r>
              <a:rPr lang="ru-RU" b="1" i="1" dirty="0" smtClean="0"/>
              <a:t>о</a:t>
            </a:r>
            <a:r>
              <a:rPr lang="ru-RU" dirty="0" smtClean="0"/>
              <a:t>жить вещи из шкафа, сл</a:t>
            </a:r>
            <a:r>
              <a:rPr lang="ru-RU" b="1" i="1" dirty="0" smtClean="0"/>
              <a:t>а</a:t>
            </a:r>
            <a:r>
              <a:rPr lang="ru-RU" dirty="0" smtClean="0"/>
              <a:t>г</a:t>
            </a:r>
            <a:r>
              <a:rPr lang="ru-RU" u="sng" dirty="0" smtClean="0"/>
              <a:t>а</a:t>
            </a:r>
            <a:r>
              <a:rPr lang="ru-RU" dirty="0" smtClean="0"/>
              <a:t>емые успеха, прол</a:t>
            </a:r>
            <a:r>
              <a:rPr lang="ru-RU" b="1" i="1" dirty="0" smtClean="0"/>
              <a:t>о</a:t>
            </a:r>
            <a:r>
              <a:rPr lang="ru-RU" dirty="0" smtClean="0"/>
              <a:t>жить курс, противопол</a:t>
            </a:r>
            <a:r>
              <a:rPr lang="ru-RU" b="1" i="1" dirty="0" smtClean="0"/>
              <a:t>о</a:t>
            </a:r>
            <a:r>
              <a:rPr lang="ru-RU" dirty="0" smtClean="0"/>
              <a:t>жные мнения, основопол</a:t>
            </a:r>
            <a:r>
              <a:rPr lang="ru-RU" b="1" i="1" dirty="0" smtClean="0"/>
              <a:t>а</a:t>
            </a:r>
            <a:r>
              <a:rPr lang="ru-RU" dirty="0" smtClean="0"/>
              <a:t>г</a:t>
            </a:r>
            <a:r>
              <a:rPr lang="ru-RU" u="sng" dirty="0" smtClean="0"/>
              <a:t>а</a:t>
            </a:r>
            <a:r>
              <a:rPr lang="ru-RU" dirty="0" smtClean="0"/>
              <a:t>ющий научный труд, зал</a:t>
            </a:r>
            <a:r>
              <a:rPr lang="ru-RU" b="1" i="1" dirty="0" smtClean="0"/>
              <a:t>о</a:t>
            </a:r>
            <a:r>
              <a:rPr lang="ru-RU" dirty="0" smtClean="0"/>
              <a:t>жить вход, прил</a:t>
            </a:r>
            <a:r>
              <a:rPr lang="ru-RU" b="1" i="1" dirty="0" smtClean="0"/>
              <a:t>а</a:t>
            </a:r>
            <a:r>
              <a:rPr lang="ru-RU" dirty="0" smtClean="0"/>
              <a:t>г</a:t>
            </a:r>
            <a:r>
              <a:rPr lang="ru-RU" u="sng" dirty="0" smtClean="0"/>
              <a:t>а</a:t>
            </a:r>
            <a:r>
              <a:rPr lang="ru-RU" dirty="0" smtClean="0"/>
              <a:t>ть все силы.</a:t>
            </a:r>
          </a:p>
          <a:p>
            <a:endParaRPr lang="ru-RU" dirty="0" smtClean="0"/>
          </a:p>
          <a:p>
            <a:r>
              <a:rPr lang="ru-RU" dirty="0" smtClean="0"/>
              <a:t>Сформулируйте и запишите правило.</a:t>
            </a:r>
            <a:endParaRPr lang="ru-RU" dirty="0"/>
          </a:p>
        </p:txBody>
      </p:sp>
      <p:pic>
        <p:nvPicPr>
          <p:cNvPr id="5123" name="Picture 3" descr="C:\Users\саша\AppData\Local\Microsoft\Windows\Temporary Internet Files\Content.IE5\0UW6L0JA\pen-304263_640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1" y="4509120"/>
            <a:ext cx="1734662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192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4800" dirty="0" smtClean="0"/>
              <a:t>Правило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0045" y="1628800"/>
            <a:ext cx="8229600" cy="4525963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/>
          <a:lstStyle/>
          <a:p>
            <a:r>
              <a:rPr lang="ru-RU" dirty="0" smtClean="0"/>
              <a:t>В корне </a:t>
            </a:r>
            <a:r>
              <a:rPr lang="ru-RU" b="1" dirty="0" smtClean="0"/>
              <a:t>-ЛАГ-  -  -ЛОЖ- </a:t>
            </a:r>
            <a:r>
              <a:rPr lang="ru-RU" dirty="0" smtClean="0"/>
              <a:t>в безударном положении буква </a:t>
            </a:r>
            <a:r>
              <a:rPr lang="ru-RU" b="1" dirty="0" smtClean="0"/>
              <a:t>А</a:t>
            </a:r>
            <a:r>
              <a:rPr lang="ru-RU" dirty="0" smtClean="0"/>
              <a:t> пишется, если за корнем стоит </a:t>
            </a:r>
            <a:r>
              <a:rPr lang="ru-RU" u="sng" dirty="0" smtClean="0"/>
              <a:t>суффикс - А-</a:t>
            </a:r>
            <a:r>
              <a:rPr lang="ru-RU" dirty="0" smtClean="0"/>
              <a:t>; буква </a:t>
            </a:r>
            <a:r>
              <a:rPr lang="ru-RU" b="1" dirty="0" smtClean="0"/>
              <a:t>О </a:t>
            </a:r>
            <a:r>
              <a:rPr lang="ru-RU" dirty="0" smtClean="0"/>
              <a:t>пишется, если за корнем </a:t>
            </a:r>
            <a:r>
              <a:rPr lang="ru-RU" u="sng" dirty="0" smtClean="0"/>
              <a:t>нет суффикса -А</a:t>
            </a:r>
            <a:r>
              <a:rPr lang="ru-RU" dirty="0" smtClean="0"/>
              <a:t>- .</a:t>
            </a:r>
            <a:endParaRPr lang="ru-RU" dirty="0"/>
          </a:p>
        </p:txBody>
      </p:sp>
      <p:pic>
        <p:nvPicPr>
          <p:cNvPr id="6148" name="Picture 4" descr="C:\Users\саша\AppData\Local\Microsoft\Windows\Temporary Internet Files\Content.IE5\0UW6L0JA\184px-Exclamation_mark_red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717032"/>
            <a:ext cx="168249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9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/>
          <a:lstStyle/>
          <a:p>
            <a:r>
              <a:rPr lang="ru-RU" dirty="0" smtClean="0"/>
              <a:t>Тест. Проверь себя.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/>
          <a:lstStyle/>
          <a:p>
            <a:r>
              <a:rPr lang="ru-RU" dirty="0" smtClean="0"/>
              <a:t>В каких словах пишется О? </a:t>
            </a:r>
          </a:p>
          <a:p>
            <a:r>
              <a:rPr lang="ru-RU" dirty="0" smtClean="0"/>
              <a:t>1. </a:t>
            </a:r>
            <a:r>
              <a:rPr lang="ru-RU" dirty="0" err="1" smtClean="0"/>
              <a:t>Отл</a:t>
            </a:r>
            <a:r>
              <a:rPr lang="ru-RU" dirty="0" smtClean="0"/>
              <a:t>…жить</a:t>
            </a:r>
          </a:p>
          <a:p>
            <a:r>
              <a:rPr lang="ru-RU" dirty="0" smtClean="0"/>
              <a:t>2. </a:t>
            </a:r>
            <a:r>
              <a:rPr lang="ru-RU" dirty="0" err="1" smtClean="0"/>
              <a:t>Изл</a:t>
            </a:r>
            <a:r>
              <a:rPr lang="ru-RU" dirty="0" smtClean="0"/>
              <a:t>…гать</a:t>
            </a:r>
          </a:p>
          <a:p>
            <a:r>
              <a:rPr lang="ru-RU" dirty="0" smtClean="0"/>
              <a:t>3. </a:t>
            </a:r>
            <a:r>
              <a:rPr lang="ru-RU" dirty="0" err="1" smtClean="0"/>
              <a:t>Сл</a:t>
            </a:r>
            <a:r>
              <a:rPr lang="ru-RU" dirty="0" smtClean="0"/>
              <a:t>…</a:t>
            </a:r>
            <a:r>
              <a:rPr lang="ru-RU" dirty="0" err="1" smtClean="0"/>
              <a:t>жение</a:t>
            </a:r>
            <a:endParaRPr lang="ru-RU" dirty="0" smtClean="0"/>
          </a:p>
          <a:p>
            <a:r>
              <a:rPr lang="ru-RU" dirty="0" smtClean="0"/>
              <a:t>В каких словах пишется А?</a:t>
            </a:r>
          </a:p>
          <a:p>
            <a:r>
              <a:rPr lang="ru-RU" dirty="0" smtClean="0"/>
              <a:t>1. </a:t>
            </a:r>
            <a:r>
              <a:rPr lang="ru-RU" dirty="0" err="1" smtClean="0"/>
              <a:t>Прил</a:t>
            </a:r>
            <a:r>
              <a:rPr lang="ru-RU" dirty="0" smtClean="0"/>
              <a:t>…</a:t>
            </a:r>
            <a:r>
              <a:rPr lang="ru-RU" dirty="0" err="1" smtClean="0"/>
              <a:t>гательное</a:t>
            </a:r>
            <a:endParaRPr lang="ru-RU" dirty="0" smtClean="0"/>
          </a:p>
          <a:p>
            <a:r>
              <a:rPr lang="ru-RU" dirty="0" smtClean="0"/>
              <a:t>2. </a:t>
            </a:r>
            <a:r>
              <a:rPr lang="ru-RU" dirty="0" err="1" smtClean="0"/>
              <a:t>Предл</a:t>
            </a:r>
            <a:r>
              <a:rPr lang="ru-RU" dirty="0" smtClean="0"/>
              <a:t>…</a:t>
            </a:r>
            <a:r>
              <a:rPr lang="ru-RU" dirty="0" err="1" smtClean="0"/>
              <a:t>жение</a:t>
            </a:r>
            <a:endParaRPr lang="ru-RU" dirty="0" smtClean="0"/>
          </a:p>
          <a:p>
            <a:r>
              <a:rPr lang="ru-RU" dirty="0" smtClean="0"/>
              <a:t>3. </a:t>
            </a:r>
            <a:r>
              <a:rPr lang="ru-RU" dirty="0" err="1" smtClean="0"/>
              <a:t>Предл</a:t>
            </a:r>
            <a:r>
              <a:rPr lang="ru-RU" dirty="0" smtClean="0"/>
              <a:t>…гать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1482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/>
          <a:lstStyle/>
          <a:p>
            <a:r>
              <a:rPr lang="ru-RU" dirty="0" smtClean="0"/>
              <a:t>Тест. Проверь себя.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ru-RU" dirty="0" smtClean="0"/>
              <a:t>В каких словах пишется О?</a:t>
            </a:r>
          </a:p>
          <a:p>
            <a:r>
              <a:rPr lang="ru-RU" dirty="0" smtClean="0"/>
              <a:t>1. </a:t>
            </a:r>
            <a:r>
              <a:rPr lang="ru-RU" dirty="0" err="1" smtClean="0"/>
              <a:t>Перел</a:t>
            </a:r>
            <a:r>
              <a:rPr lang="ru-RU" dirty="0" smtClean="0"/>
              <a:t>…жить</a:t>
            </a:r>
          </a:p>
          <a:p>
            <a:r>
              <a:rPr lang="ru-RU" dirty="0" smtClean="0"/>
              <a:t>2. Изложение</a:t>
            </a:r>
          </a:p>
          <a:p>
            <a:r>
              <a:rPr lang="ru-RU" dirty="0" smtClean="0"/>
              <a:t>3. </a:t>
            </a:r>
            <a:r>
              <a:rPr lang="ru-RU" dirty="0" err="1" smtClean="0"/>
              <a:t>Сл</a:t>
            </a:r>
            <a:r>
              <a:rPr lang="ru-RU" dirty="0" smtClean="0"/>
              <a:t>…гать</a:t>
            </a:r>
          </a:p>
          <a:p>
            <a:r>
              <a:rPr lang="ru-RU" dirty="0" smtClean="0"/>
              <a:t>В каких словах пишется А?</a:t>
            </a:r>
          </a:p>
          <a:p>
            <a:r>
              <a:rPr lang="ru-RU" dirty="0" smtClean="0"/>
              <a:t>1.Предпол…гать</a:t>
            </a:r>
          </a:p>
          <a:p>
            <a:r>
              <a:rPr lang="ru-RU" dirty="0" smtClean="0"/>
              <a:t>2. </a:t>
            </a:r>
            <a:r>
              <a:rPr lang="ru-RU" dirty="0" err="1" smtClean="0"/>
              <a:t>Распол</a:t>
            </a:r>
            <a:r>
              <a:rPr lang="ru-RU" dirty="0" smtClean="0"/>
              <a:t>…</a:t>
            </a:r>
            <a:r>
              <a:rPr lang="ru-RU" dirty="0" err="1" smtClean="0"/>
              <a:t>гаться</a:t>
            </a:r>
            <a:endParaRPr lang="ru-RU" dirty="0" smtClean="0"/>
          </a:p>
          <a:p>
            <a:r>
              <a:rPr lang="ru-RU" dirty="0" smtClean="0"/>
              <a:t>3. </a:t>
            </a:r>
            <a:r>
              <a:rPr lang="ru-RU" dirty="0" err="1" smtClean="0"/>
              <a:t>Распол</a:t>
            </a:r>
            <a:r>
              <a:rPr lang="ru-RU" dirty="0" smtClean="0"/>
              <a:t>…житься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368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354162"/>
          </a:xfr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Спасибо за урок!!!</a:t>
            </a:r>
            <a:b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Молодцы!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170" name="Picture 2" descr="C:\Users\саша\AppData\Local\Microsoft\Windows\Temporary Internet Files\Content.IE5\0UW6L0JA\спасибо[1]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00808"/>
            <a:ext cx="6048672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179</Words>
  <Application>Microsoft Office PowerPoint</Application>
  <PresentationFormat>Экран (4:3)</PresentationFormat>
  <Paragraphs>37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ЛЛ</vt:lpstr>
      <vt:lpstr>Четырнадцатое февраля. Классная работа.</vt:lpstr>
      <vt:lpstr>Вставьте пропущенные буквы.</vt:lpstr>
      <vt:lpstr>Правописание гласных О – А в корнях - ЛАГ- - -ЛОЖ-</vt:lpstr>
      <vt:lpstr>Наблюдаем!</vt:lpstr>
      <vt:lpstr>Правило</vt:lpstr>
      <vt:lpstr>Тест. Проверь себя.</vt:lpstr>
      <vt:lpstr>Тест. Проверь себя.</vt:lpstr>
      <vt:lpstr>Спасибо за урок!!! Молодцы!</vt:lpstr>
      <vt:lpstr>Деревянкская общеобразовательная школа № 5 Учитель русского языка и литературы: Лялля Людмила Викторовна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саша</dc:creator>
  <cp:lastModifiedBy>саша</cp:lastModifiedBy>
  <cp:revision>8</cp:revision>
  <dcterms:created xsi:type="dcterms:W3CDTF">2018-02-05T17:48:36Z</dcterms:created>
  <dcterms:modified xsi:type="dcterms:W3CDTF">2018-02-05T19:06:23Z</dcterms:modified>
</cp:coreProperties>
</file>