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4" r:id="rId6"/>
    <p:sldId id="265" r:id="rId7"/>
    <p:sldId id="266" r:id="rId8"/>
    <p:sldId id="260" r:id="rId9"/>
    <p:sldId id="261" r:id="rId10"/>
    <p:sldId id="262" r:id="rId11"/>
    <p:sldId id="263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file:///C:\sputnik\Resurs\http_rus.1september.ru_urok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fon-dlya-prezentacii-po-literature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790" y="0"/>
            <a:ext cx="910842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-27635" y="1295400"/>
            <a:ext cx="915384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Руководитель: </a:t>
            </a:r>
            <a:r>
              <a:rPr lang="ru-RU" sz="3200" dirty="0" err="1" smtClean="0"/>
              <a:t>Лялля</a:t>
            </a:r>
            <a:r>
              <a:rPr lang="ru-RU" sz="3200" dirty="0" smtClean="0"/>
              <a:t> Л. В.</a:t>
            </a:r>
          </a:p>
          <a:p>
            <a:r>
              <a:rPr lang="ru-RU" sz="4000" dirty="0" smtClean="0"/>
              <a:t>Тема: Великий и могущий школьный сленг.</a:t>
            </a:r>
            <a:endParaRPr lang="ru-RU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0" y="228600"/>
            <a:ext cx="8610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Работа: Пудиной Екатерины ученицы 7 класса </a:t>
            </a:r>
            <a:r>
              <a:rPr lang="ru-RU" sz="3200" dirty="0" err="1" smtClean="0"/>
              <a:t>Деревянкской</a:t>
            </a:r>
            <a:r>
              <a:rPr lang="ru-RU" sz="3200" dirty="0" smtClean="0"/>
              <a:t> СОШ №5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on-dlya-prezentacii-po-literature-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381000" y="685800"/>
            <a:ext cx="8610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На вопрос: Как вы считаете, в результате речь становится…</a:t>
            </a:r>
          </a:p>
          <a:p>
            <a:r>
              <a:rPr lang="ru-RU" sz="2400" dirty="0" smtClean="0"/>
              <a:t>2 человека ответили: лучше; 10 человек ответили: хуже; 8 человек ответили: затрудняюсь ответить.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on-dlya-prezentacii-po-literature-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304801" y="685800"/>
            <a:ext cx="723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Самые употребляемые жаргонизмы: блин, типа, </a:t>
            </a:r>
            <a:r>
              <a:rPr lang="ru-RU" sz="2400" dirty="0" err="1" smtClean="0"/>
              <a:t>ок</a:t>
            </a:r>
            <a:r>
              <a:rPr lang="ru-RU" sz="2400" dirty="0" smtClean="0"/>
              <a:t>, </a:t>
            </a:r>
            <a:r>
              <a:rPr lang="ru-RU" sz="2400" dirty="0" err="1" smtClean="0"/>
              <a:t>жиза</a:t>
            </a:r>
            <a:r>
              <a:rPr lang="ru-RU" sz="2400" dirty="0" smtClean="0"/>
              <a:t>, го.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on-dlya-prezentacii-po-literature-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609600" y="762000"/>
            <a:ext cx="75438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Список используемой литературы</a:t>
            </a:r>
          </a:p>
          <a:p>
            <a:r>
              <a:rPr lang="ru-RU" sz="2000" dirty="0" smtClean="0"/>
              <a:t>1. Береговская Н.В. Молодежный сленг: формирование и функционирование. Вопросы языкознания. М., 1996 с.46-52</a:t>
            </a:r>
          </a:p>
          <a:p>
            <a:r>
              <a:rPr lang="ru-RU" sz="2000" dirty="0" smtClean="0"/>
              <a:t>2. </a:t>
            </a:r>
            <a:r>
              <a:rPr lang="ru-RU" sz="2000" dirty="0" err="1" smtClean="0"/>
              <a:t>Кронгауз</a:t>
            </a:r>
            <a:r>
              <a:rPr lang="ru-RU" sz="2000" dirty="0" smtClean="0"/>
              <a:t>, М. И. Русский язык на грани нервного срыва. [Текст] / М.И. </a:t>
            </a:r>
            <a:r>
              <a:rPr lang="ru-RU" sz="2000" dirty="0" err="1" smtClean="0"/>
              <a:t>Кронгауз</a:t>
            </a:r>
            <a:r>
              <a:rPr lang="ru-RU" sz="2000" dirty="0" smtClean="0"/>
              <a:t>. – М.: Языки славянских культур, 2007. – 90 с.</a:t>
            </a:r>
          </a:p>
          <a:p>
            <a:r>
              <a:rPr lang="ru-RU" sz="2000" dirty="0" smtClean="0"/>
              <a:t>3. Локшина, С.М. Краткий словарь иностранных слов. [Текст] / С.М. Локшина. – М.: Русский язык. 1999. – 352 с.</a:t>
            </a:r>
          </a:p>
          <a:p>
            <a:r>
              <a:rPr lang="ru-RU" sz="2000" dirty="0" smtClean="0"/>
              <a:t>4. Ожегов, С.И., Шведова, Н.Ю. Словарь русского языка: 57000 слов. [Текст] / С.И. Ожегов, Н.Ю. Шведова. – М.: Русский язык,2009. – С.382.</a:t>
            </a:r>
          </a:p>
          <a:p>
            <a:r>
              <a:rPr lang="ru-RU" sz="2000" dirty="0" smtClean="0"/>
              <a:t>4. </a:t>
            </a:r>
            <a:r>
              <a:rPr lang="ru-RU" sz="2000" dirty="0" err="1" smtClean="0"/>
              <a:t>Радзиховский</a:t>
            </a:r>
            <a:r>
              <a:rPr lang="ru-RU" sz="2000" dirty="0" smtClean="0"/>
              <a:t> Л.А., </a:t>
            </a:r>
            <a:r>
              <a:rPr lang="ru-RU" sz="2000" dirty="0" err="1" smtClean="0"/>
              <a:t>Мазурова</a:t>
            </a:r>
            <a:r>
              <a:rPr lang="ru-RU" sz="2000" dirty="0" smtClean="0"/>
              <a:t> А.И. Сленг как инструмент отстранения. Язык и его деятельность. М., 1989</a:t>
            </a:r>
          </a:p>
          <a:p>
            <a:r>
              <a:rPr lang="ru-RU" sz="2000" dirty="0" smtClean="0"/>
              <a:t>5. </a:t>
            </a:r>
            <a:r>
              <a:rPr lang="ru-RU" sz="2000" dirty="0" err="1" smtClean="0"/>
              <a:t>Скребнев</a:t>
            </a:r>
            <a:r>
              <a:rPr lang="ru-RU" sz="2000" dirty="0" smtClean="0"/>
              <a:t> Ю.С.Исследования русской разговорной речи. М., 1987</a:t>
            </a:r>
          </a:p>
          <a:p>
            <a:r>
              <a:rPr lang="ru-RU" sz="2000" dirty="0" err="1" smtClean="0"/>
              <a:t>Шкапенко</a:t>
            </a:r>
            <a:r>
              <a:rPr lang="ru-RU" sz="2000" smtClean="0"/>
              <a:t> Т</a:t>
            </a:r>
            <a:r>
              <a:rPr lang="ru-RU" sz="2000" dirty="0" smtClean="0"/>
              <a:t>., </a:t>
            </a:r>
            <a:r>
              <a:rPr lang="ru-RU" sz="2000" dirty="0" err="1" smtClean="0"/>
              <a:t>Хюбнер</a:t>
            </a:r>
            <a:r>
              <a:rPr lang="ru-RU" sz="2000" dirty="0" smtClean="0"/>
              <a:t> Ф. Русский «тусовочный» как иностранный. Учебное пособие. Янтарный сказ. Калининград. 2003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on-dlya-prezentacii-po-literature-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457200" y="762000"/>
            <a:ext cx="703410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Интернет-ресурсы:</a:t>
            </a:r>
          </a:p>
          <a:p>
            <a:r>
              <a:rPr lang="ru-RU" sz="2400" u="sng" dirty="0" smtClean="0">
                <a:hlinkClick r:id="rId3" action="ppaction://hlinkfile"/>
              </a:rPr>
              <a:t>file:///C:/sputnik/Resurs/http_rus.1september.ru_urok</a:t>
            </a:r>
            <a:endParaRPr lang="ru-RU" sz="2400" dirty="0" smtClean="0"/>
          </a:p>
          <a:p>
            <a:r>
              <a:rPr lang="ru-RU" sz="2400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on-dlya-prezentacii-po-literature-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685800" y="990600"/>
            <a:ext cx="55595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Спасибо за внимание!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on-dlya-prezentacii-po-literature-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62000" y="922348"/>
            <a:ext cx="52578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Цель: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-Выявить, когда чаще всего используется сленг и чем его можно заменить.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on-dlya-prezentacii-po-literature-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533400" y="990600"/>
            <a:ext cx="6400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Тема сленга на сегодняшний день очень актуальна, так как многие люди употребляют его. Поэтому я выбрала эту тему, и мой проект будет интересен для людей всех возрастов.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on-dlya-prezentacii-po-literature-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 descr="molodezhnyj-sleng-slovar-primery-2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28600" y="838200"/>
            <a:ext cx="6553200" cy="4648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762000" y="762000"/>
            <a:ext cx="33872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Примеры подросткового сленга:</a:t>
            </a:r>
          </a:p>
          <a:p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38200" y="1143000"/>
            <a:ext cx="398981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lang="ru-RU" b="1" dirty="0" smtClean="0">
                <a:solidFill>
                  <a:srgbClr val="4B4B4B"/>
                </a:solidFill>
                <a:latin typeface="Calibri"/>
                <a:ea typeface="Times New Roman" pitchFamily="18" charset="0"/>
                <a:cs typeface="Arial" pitchFamily="34" charset="0"/>
              </a:rPr>
              <a:t>-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rgbClr val="4B4B4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Стыбрил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спер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–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украл, списал.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ru-RU" b="1" dirty="0" smtClean="0">
                <a:solidFill>
                  <a:srgbClr val="4B4B4B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-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Шпора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–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4B4B4B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шпаргалка.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fon-dlya-prezentacii-po-literature-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580" y="0"/>
            <a:ext cx="9108420" cy="685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04800" y="533400"/>
            <a:ext cx="6601551" cy="40626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Примеры подросткового сленга: </a:t>
            </a:r>
          </a:p>
          <a:p>
            <a:r>
              <a:rPr lang="ru-RU" sz="2000" dirty="0" smtClean="0"/>
              <a:t>• </a:t>
            </a:r>
            <a:r>
              <a:rPr lang="ru-RU" sz="2000" dirty="0" err="1" smtClean="0"/>
              <a:t>Стыбрил</a:t>
            </a:r>
            <a:r>
              <a:rPr lang="ru-RU" sz="2000" dirty="0" smtClean="0"/>
              <a:t>, спер – украл, списал.</a:t>
            </a:r>
          </a:p>
          <a:p>
            <a:pPr lvl="0"/>
            <a:r>
              <a:rPr lang="ru-RU" sz="2000" dirty="0" smtClean="0"/>
              <a:t>• Шпора – шпаргалка.</a:t>
            </a:r>
          </a:p>
          <a:p>
            <a:pPr lvl="0"/>
            <a:r>
              <a:rPr lang="ru-RU" sz="2000" dirty="0" smtClean="0"/>
              <a:t>• Тема – отлично, мне нравится.</a:t>
            </a:r>
          </a:p>
          <a:p>
            <a:pPr lvl="0"/>
            <a:r>
              <a:rPr lang="ru-RU" sz="2000" dirty="0" smtClean="0"/>
              <a:t>• </a:t>
            </a:r>
            <a:r>
              <a:rPr lang="ru-RU" sz="2000" dirty="0" err="1" smtClean="0"/>
              <a:t>Бро</a:t>
            </a:r>
            <a:r>
              <a:rPr lang="ru-RU" sz="2000" dirty="0" smtClean="0"/>
              <a:t> – от «</a:t>
            </a:r>
            <a:r>
              <a:rPr lang="ru-RU" sz="2000" dirty="0" err="1" smtClean="0"/>
              <a:t>brother</a:t>
            </a:r>
            <a:r>
              <a:rPr lang="ru-RU" sz="2000" dirty="0" smtClean="0"/>
              <a:t>» (брат).</a:t>
            </a:r>
          </a:p>
          <a:p>
            <a:pPr lvl="0"/>
            <a:r>
              <a:rPr lang="ru-RU" sz="2000" dirty="0" smtClean="0"/>
              <a:t>• </a:t>
            </a:r>
            <a:r>
              <a:rPr lang="ru-RU" sz="2000" dirty="0" err="1" smtClean="0"/>
              <a:t>Зырить</a:t>
            </a:r>
            <a:r>
              <a:rPr lang="ru-RU" sz="2000" dirty="0" smtClean="0"/>
              <a:t> – смотреть.</a:t>
            </a:r>
          </a:p>
          <a:p>
            <a:pPr lvl="0"/>
            <a:r>
              <a:rPr lang="ru-RU" sz="2000" dirty="0" smtClean="0"/>
              <a:t>• Стучать – ябедничать.</a:t>
            </a:r>
          </a:p>
          <a:p>
            <a:pPr lvl="0"/>
            <a:r>
              <a:rPr lang="ru-RU" sz="2000" dirty="0" smtClean="0"/>
              <a:t>• </a:t>
            </a:r>
            <a:r>
              <a:rPr lang="ru-RU" sz="2000" dirty="0" err="1" smtClean="0"/>
              <a:t>Ништяк</a:t>
            </a:r>
            <a:r>
              <a:rPr lang="ru-RU" sz="2000" dirty="0" smtClean="0"/>
              <a:t> – хорошо, пойдет, неплохо.</a:t>
            </a:r>
          </a:p>
          <a:p>
            <a:pPr lvl="0"/>
            <a:r>
              <a:rPr lang="ru-RU" sz="2000" dirty="0" smtClean="0"/>
              <a:t>• Труба, крышка – наказание за проделанные проступки.</a:t>
            </a:r>
          </a:p>
          <a:p>
            <a:pPr lvl="0"/>
            <a:r>
              <a:rPr lang="ru-RU" sz="2000" dirty="0" smtClean="0"/>
              <a:t>• В лом – лень.</a:t>
            </a:r>
          </a:p>
          <a:p>
            <a:pPr lvl="0"/>
            <a:r>
              <a:rPr lang="ru-RU" sz="2000" dirty="0" smtClean="0"/>
              <a:t>• Облом – когда действительное не совпало с ожиданием.</a:t>
            </a:r>
          </a:p>
          <a:p>
            <a:r>
              <a:rPr lang="ru-RU" sz="2000" dirty="0" smtClean="0"/>
              <a:t>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on-dlya-prezentacii-po-literature-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0" y="304800"/>
            <a:ext cx="7472943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2000" dirty="0" smtClean="0"/>
              <a:t>Примеры молодёжного сленга:</a:t>
            </a:r>
          </a:p>
          <a:p>
            <a:pPr lvl="0"/>
            <a:r>
              <a:rPr lang="ru-RU" sz="2000" dirty="0" smtClean="0"/>
              <a:t>• Халява, халтура – бесплатно, безответственно.</a:t>
            </a:r>
          </a:p>
          <a:p>
            <a:pPr lvl="0"/>
            <a:r>
              <a:rPr lang="ru-RU" sz="2000" dirty="0" smtClean="0"/>
              <a:t>• </a:t>
            </a:r>
            <a:r>
              <a:rPr lang="ru-RU" sz="2000" dirty="0" err="1" smtClean="0"/>
              <a:t>Красава</a:t>
            </a:r>
            <a:r>
              <a:rPr lang="ru-RU" sz="2000" dirty="0" smtClean="0"/>
              <a:t> – молодец.</a:t>
            </a:r>
          </a:p>
          <a:p>
            <a:pPr lvl="0"/>
            <a:r>
              <a:rPr lang="ru-RU" sz="2000" dirty="0" smtClean="0"/>
              <a:t>• Рубить </a:t>
            </a:r>
            <a:r>
              <a:rPr lang="ru-RU" sz="2000" dirty="0" err="1" smtClean="0"/>
              <a:t>бабло</a:t>
            </a:r>
            <a:r>
              <a:rPr lang="ru-RU" sz="2000" dirty="0" smtClean="0"/>
              <a:t>, поймать куш – заработать, иногда нелегально.</a:t>
            </a:r>
          </a:p>
          <a:p>
            <a:pPr lvl="0"/>
            <a:r>
              <a:rPr lang="ru-RU" sz="2000" dirty="0" smtClean="0"/>
              <a:t>• Смотаться – сбегать за чем-нибудь</a:t>
            </a:r>
          </a:p>
          <a:p>
            <a:pPr lvl="0"/>
            <a:r>
              <a:rPr lang="ru-RU" sz="2000" dirty="0" smtClean="0"/>
              <a:t>• </a:t>
            </a:r>
            <a:r>
              <a:rPr lang="ru-RU" sz="2000" dirty="0" err="1" smtClean="0"/>
              <a:t>Братэлла</a:t>
            </a:r>
            <a:r>
              <a:rPr lang="ru-RU" sz="2000" dirty="0" smtClean="0"/>
              <a:t>, </a:t>
            </a:r>
            <a:r>
              <a:rPr lang="ru-RU" sz="2000" dirty="0" err="1" smtClean="0"/>
              <a:t>братуха</a:t>
            </a:r>
            <a:r>
              <a:rPr lang="ru-RU" sz="2000" dirty="0" smtClean="0"/>
              <a:t> – брат, ровесник.</a:t>
            </a:r>
          </a:p>
          <a:p>
            <a:pPr lvl="0"/>
            <a:r>
              <a:rPr lang="ru-RU" sz="2000" dirty="0" smtClean="0"/>
              <a:t>• </a:t>
            </a:r>
            <a:r>
              <a:rPr lang="ru-RU" sz="2000" dirty="0" err="1" smtClean="0"/>
              <a:t>Колбаситься</a:t>
            </a:r>
            <a:r>
              <a:rPr lang="ru-RU" sz="2000" dirty="0" smtClean="0"/>
              <a:t>, </a:t>
            </a:r>
            <a:r>
              <a:rPr lang="ru-RU" sz="2000" dirty="0" err="1" smtClean="0"/>
              <a:t>тусить</a:t>
            </a:r>
            <a:r>
              <a:rPr lang="ru-RU" sz="2000" dirty="0" smtClean="0"/>
              <a:t> – танцевать, гулять по клубам и вечеринкам.</a:t>
            </a:r>
          </a:p>
          <a:p>
            <a:pPr lvl="0"/>
            <a:r>
              <a:rPr lang="ru-RU" sz="2000" dirty="0" smtClean="0"/>
              <a:t>• </a:t>
            </a:r>
            <a:r>
              <a:rPr lang="ru-RU" sz="2000" dirty="0" err="1" smtClean="0"/>
              <a:t>Родаки</a:t>
            </a:r>
            <a:r>
              <a:rPr lang="ru-RU" sz="2000" dirty="0" smtClean="0"/>
              <a:t> – родители.</a:t>
            </a:r>
          </a:p>
          <a:p>
            <a:pPr lvl="0"/>
            <a:r>
              <a:rPr lang="ru-RU" sz="2000" dirty="0" smtClean="0"/>
              <a:t>• Батя, дед – папа, отец.</a:t>
            </a:r>
          </a:p>
          <a:p>
            <a:r>
              <a:rPr lang="ru-RU" sz="2000" dirty="0" smtClean="0"/>
              <a:t>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on-dlya-prezentacii-po-literature-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381000" y="762000"/>
            <a:ext cx="5807552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Примеры сленга взрослых людей:</a:t>
            </a:r>
          </a:p>
          <a:p>
            <a:r>
              <a:rPr lang="ru-RU" sz="2000" dirty="0" smtClean="0"/>
              <a:t>• </a:t>
            </a:r>
            <a:r>
              <a:rPr lang="ru-RU" sz="2000" dirty="0" err="1" smtClean="0"/>
              <a:t>Ядрит-мадрит</a:t>
            </a:r>
            <a:r>
              <a:rPr lang="ru-RU" sz="2000" dirty="0" smtClean="0"/>
              <a:t>, </a:t>
            </a:r>
            <a:r>
              <a:rPr lang="ru-RU" sz="2000" dirty="0" err="1" smtClean="0"/>
              <a:t>ёклмн</a:t>
            </a:r>
            <a:r>
              <a:rPr lang="ru-RU" sz="2000" dirty="0" smtClean="0"/>
              <a:t>, </a:t>
            </a:r>
            <a:r>
              <a:rPr lang="ru-RU" sz="2000" dirty="0" err="1" smtClean="0"/>
              <a:t>елы-палы</a:t>
            </a:r>
            <a:r>
              <a:rPr lang="ru-RU" sz="2000" dirty="0" smtClean="0"/>
              <a:t> – досада, злость.</a:t>
            </a:r>
          </a:p>
          <a:p>
            <a:r>
              <a:rPr lang="ru-RU" sz="2000" dirty="0" smtClean="0"/>
              <a:t>• Чертовщина – непонятная ситуация.</a:t>
            </a:r>
          </a:p>
          <a:p>
            <a:r>
              <a:rPr lang="ru-RU" sz="2000" dirty="0" smtClean="0"/>
              <a:t>• Тяп-ляп – не качественно, на скорую руку и т.п.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on-dlya-prezentacii-po-literature-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381000" y="609600"/>
            <a:ext cx="20737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Статистика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1" y="1752600"/>
            <a:ext cx="8001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На вопрос: Почему вы пользуетесь сленгом ?</a:t>
            </a:r>
          </a:p>
          <a:p>
            <a:r>
              <a:rPr lang="ru-RU" sz="2400" dirty="0" smtClean="0"/>
              <a:t>5 человек ответили: чтобы меня понимали сверстники; 5 человек ответили: не отстать от жизни; 4 человека ответили: сэкономить время при общении; 1 человек ответил: вписываться в ту или иную компанию; 3 человека ответили: выразить свои эмоции и чувства; 2 человека ответили: затрудняюсь ответить.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fon-dlya-prezentacii-po-literature-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TextBox 4"/>
          <p:cNvSpPr txBox="1"/>
          <p:nvPr/>
        </p:nvSpPr>
        <p:spPr>
          <a:xfrm>
            <a:off x="381000" y="838200"/>
            <a:ext cx="7391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На вопрос: Сколько раз в день вы употребляете сленговые слова?</a:t>
            </a:r>
          </a:p>
          <a:p>
            <a:r>
              <a:rPr lang="ru-RU" sz="2400" dirty="0" smtClean="0"/>
              <a:t>5 человек ответили: 1-5 раз в день; 6 человек ответили: 6-10 раз в день; 9 человек ответили: более 10 раз в день.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623</Words>
  <Application>Microsoft Office PowerPoint</Application>
  <PresentationFormat>Экран (4:3)</PresentationFormat>
  <Paragraphs>56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Учительская</cp:lastModifiedBy>
  <cp:revision>15</cp:revision>
  <dcterms:created xsi:type="dcterms:W3CDTF">2018-03-18T11:09:32Z</dcterms:created>
  <dcterms:modified xsi:type="dcterms:W3CDTF">2018-04-09T08:37:47Z</dcterms:modified>
</cp:coreProperties>
</file>