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7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57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1" r:id="rId27"/>
    <p:sldId id="272" r:id="rId28"/>
    <p:sldId id="273" r:id="rId29"/>
    <p:sldId id="274" r:id="rId30"/>
    <p:sldId id="275" r:id="rId31"/>
    <p:sldId id="276" r:id="rId32"/>
    <p:sldId id="278" r:id="rId33"/>
    <p:sldId id="279" r:id="rId34"/>
    <p:sldId id="28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60" autoAdjust="0"/>
    <p:restoredTop sz="94660"/>
  </p:normalViewPr>
  <p:slideViewPr>
    <p:cSldViewPr>
      <p:cViewPr varScale="1">
        <p:scale>
          <a:sx n="87" d="100"/>
          <a:sy n="87" d="100"/>
        </p:scale>
        <p:origin x="-14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387737"/>
            <a:ext cx="7920879" cy="1731982"/>
          </a:xfrm>
        </p:spPr>
        <p:txBody>
          <a:bodyPr/>
          <a:lstStyle/>
          <a:p>
            <a:r>
              <a:rPr lang="ru-RU" sz="8000" dirty="0" smtClean="0"/>
              <a:t>В </a:t>
            </a:r>
            <a:r>
              <a:rPr lang="ru-RU" sz="8000" dirty="0" smtClean="0"/>
              <a:t>гостях у </a:t>
            </a:r>
            <a:r>
              <a:rPr lang="ru-RU" sz="8000" dirty="0" smtClean="0"/>
              <a:t>сказки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767862"/>
            <a:ext cx="7704856" cy="2613466"/>
          </a:xfrm>
        </p:spPr>
        <p:txBody>
          <a:bodyPr>
            <a:normAutofit fontScale="92500" lnSpcReduction="10000"/>
          </a:bodyPr>
          <a:lstStyle/>
          <a:p>
            <a:r>
              <a:rPr lang="ru-RU" sz="5600" dirty="0" smtClean="0"/>
              <a:t>Сказочная викторина</a:t>
            </a:r>
          </a:p>
          <a:p>
            <a:endParaRPr lang="ru-RU" sz="4400" dirty="0"/>
          </a:p>
          <a:p>
            <a:pPr algn="l"/>
            <a:r>
              <a:rPr lang="ru-RU" sz="3300" dirty="0" smtClean="0"/>
              <a:t> </a:t>
            </a:r>
            <a:r>
              <a:rPr lang="ru-RU" sz="3300" dirty="0" smtClean="0"/>
              <a:t>Антонова </a:t>
            </a:r>
            <a:r>
              <a:rPr lang="ru-RU" sz="3300" dirty="0" smtClean="0"/>
              <a:t>Татьяна М</a:t>
            </a:r>
            <a:r>
              <a:rPr lang="ru-RU" sz="3300" dirty="0" smtClean="0"/>
              <a:t>ихайловна</a:t>
            </a:r>
            <a:r>
              <a:rPr lang="ru-RU" sz="3300" dirty="0" smtClean="0"/>
              <a:t>, </a:t>
            </a:r>
            <a:r>
              <a:rPr lang="ru-RU" sz="3300" dirty="0" smtClean="0"/>
              <a:t>учитель МБОУ «Лицей №17» г. </a:t>
            </a:r>
            <a:r>
              <a:rPr lang="ru-RU" sz="3300" dirty="0" err="1" smtClean="0"/>
              <a:t>Берёзовского</a:t>
            </a:r>
            <a:endParaRPr lang="ru-RU" sz="3300" dirty="0"/>
          </a:p>
        </p:txBody>
      </p:sp>
    </p:spTree>
    <p:extLst>
      <p:ext uri="{BB962C8B-B14F-4D97-AF65-F5344CB8AC3E}">
        <p14:creationId xmlns:p14="http://schemas.microsoft.com/office/powerpoint/2010/main" val="368779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348880"/>
            <a:ext cx="6552727" cy="436848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A50021"/>
                </a:solidFill>
              </a:rPr>
              <a:t>Сказка «</a:t>
            </a:r>
            <a:r>
              <a:rPr lang="ru-RU" dirty="0" err="1" smtClean="0">
                <a:solidFill>
                  <a:srgbClr val="A50021"/>
                </a:solidFill>
              </a:rPr>
              <a:t>Дюймовочка</a:t>
            </a:r>
            <a:r>
              <a:rPr lang="ru-RU" dirty="0" smtClean="0">
                <a:solidFill>
                  <a:srgbClr val="A50021"/>
                </a:solidFill>
              </a:rPr>
              <a:t>»</a:t>
            </a:r>
            <a:endParaRPr lang="ru-RU" dirty="0">
              <a:solidFill>
                <a:srgbClr val="A5002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40152" y="6142407"/>
            <a:ext cx="3203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err="1" smtClean="0">
                <a:solidFill>
                  <a:schemeClr val="accent5"/>
                </a:solidFill>
              </a:rPr>
              <a:t>Дюймовочка</a:t>
            </a:r>
            <a:endParaRPr lang="ru-RU" sz="4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478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04864"/>
            <a:ext cx="4608512" cy="453609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570156"/>
            <a:ext cx="8784976" cy="1054250"/>
          </a:xfrm>
        </p:spPr>
        <p:txBody>
          <a:bodyPr/>
          <a:lstStyle/>
          <a:p>
            <a:r>
              <a:rPr lang="ru-RU" dirty="0" smtClean="0">
                <a:solidFill>
                  <a:srgbClr val="A50021"/>
                </a:solidFill>
              </a:rPr>
              <a:t>Сказочные волшебные слова</a:t>
            </a:r>
            <a:endParaRPr lang="ru-RU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55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9247" y="1988840"/>
            <a:ext cx="7745505" cy="413732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Кто говорит такие слова:</a:t>
            </a:r>
          </a:p>
          <a:p>
            <a:pPr marL="0" indent="0">
              <a:buNone/>
            </a:pPr>
            <a:endParaRPr lang="ru-RU" sz="4400" dirty="0" smtClean="0">
              <a:solidFill>
                <a:srgbClr val="A500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>
              <a:buNone/>
            </a:pPr>
            <a:r>
              <a:rPr lang="ru-RU" sz="4400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«По щучьему велению, по </a:t>
            </a:r>
          </a:p>
          <a:p>
            <a:pPr indent="0">
              <a:buNone/>
            </a:pPr>
            <a:r>
              <a:rPr lang="ru-RU" sz="4400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моему хотению»?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87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276872"/>
            <a:ext cx="5712458" cy="40306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748464" cy="16561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Сказка «По щучьему велению»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04248" y="4869160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A50021"/>
                </a:solidFill>
              </a:rPr>
              <a:t>Емеля</a:t>
            </a:r>
            <a:endParaRPr lang="ru-RU" sz="48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532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    </a:t>
            </a:r>
            <a:r>
              <a:rPr lang="ru-RU" sz="4400" dirty="0" smtClean="0">
                <a:solidFill>
                  <a:srgbClr val="A50021"/>
                </a:solidFill>
              </a:rPr>
              <a:t>Кто говорит такие слова: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A50021"/>
                </a:solidFill>
              </a:rPr>
              <a:t>   </a:t>
            </a:r>
          </a:p>
          <a:p>
            <a:pPr marL="0" indent="0">
              <a:buNone/>
            </a:pPr>
            <a:r>
              <a:rPr lang="ru-RU" sz="4400" dirty="0">
                <a:solidFill>
                  <a:srgbClr val="A50021"/>
                </a:solidFill>
              </a:rPr>
              <a:t> </a:t>
            </a:r>
            <a:r>
              <a:rPr lang="ru-RU" sz="4400" dirty="0" smtClean="0">
                <a:solidFill>
                  <a:srgbClr val="A50021"/>
                </a:solidFill>
              </a:rPr>
              <a:t>    «Тепло ль тебе, девица,</a:t>
            </a:r>
          </a:p>
          <a:p>
            <a:pPr marL="0" indent="0">
              <a:buNone/>
            </a:pPr>
            <a:r>
              <a:rPr lang="ru-RU" sz="4400" dirty="0">
                <a:solidFill>
                  <a:srgbClr val="A50021"/>
                </a:solidFill>
              </a:rPr>
              <a:t> </a:t>
            </a:r>
            <a:r>
              <a:rPr lang="ru-RU" sz="4400" dirty="0" smtClean="0">
                <a:solidFill>
                  <a:srgbClr val="A50021"/>
                </a:solidFill>
              </a:rPr>
              <a:t>    Тепло ль тебе, красавица»?</a:t>
            </a:r>
            <a:endParaRPr lang="ru-RU" sz="4400" dirty="0">
              <a:solidFill>
                <a:srgbClr val="A5002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78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501008"/>
            <a:ext cx="4248472" cy="318635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A50021"/>
                </a:solidFill>
              </a:rPr>
              <a:t>Сказка «Морозко»</a:t>
            </a:r>
            <a:endParaRPr lang="ru-RU" dirty="0">
              <a:solidFill>
                <a:srgbClr val="A5002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04864"/>
            <a:ext cx="4286250" cy="32194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3608" y="5921815"/>
            <a:ext cx="25922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A50021"/>
                </a:solidFill>
              </a:rPr>
              <a:t>Морозко</a:t>
            </a:r>
            <a:endParaRPr lang="ru-RU" sz="44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813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A50021"/>
                </a:solidFill>
              </a:rPr>
              <a:t>  Кто говорит такие слова:</a:t>
            </a:r>
          </a:p>
          <a:p>
            <a:pPr marL="0" indent="0">
              <a:buNone/>
            </a:pPr>
            <a:r>
              <a:rPr lang="ru-RU" sz="4800" dirty="0" smtClean="0">
                <a:solidFill>
                  <a:srgbClr val="A50021"/>
                </a:solidFill>
              </a:rPr>
              <a:t> </a:t>
            </a:r>
          </a:p>
          <a:p>
            <a:pPr marL="0" indent="0">
              <a:buNone/>
            </a:pPr>
            <a:r>
              <a:rPr lang="ru-RU" sz="4800" dirty="0">
                <a:solidFill>
                  <a:srgbClr val="A50021"/>
                </a:solidFill>
              </a:rPr>
              <a:t> </a:t>
            </a:r>
            <a:r>
              <a:rPr lang="ru-RU" sz="4800" dirty="0" smtClean="0">
                <a:solidFill>
                  <a:srgbClr val="A50021"/>
                </a:solidFill>
              </a:rPr>
              <a:t>    «Битый небитого везёт»?</a:t>
            </a:r>
            <a:endParaRPr lang="ru-RU" sz="4800" dirty="0">
              <a:solidFill>
                <a:srgbClr val="A5002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02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1" y="2204864"/>
            <a:ext cx="4394918" cy="454850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A50021"/>
                </a:solidFill>
              </a:rPr>
              <a:t>Сказка «Лиса и волк»</a:t>
            </a:r>
            <a:endParaRPr lang="ru-RU" dirty="0">
              <a:solidFill>
                <a:srgbClr val="A5002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56176" y="5877272"/>
            <a:ext cx="25922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A50021"/>
                </a:solidFill>
              </a:rPr>
              <a:t>Лиса</a:t>
            </a:r>
            <a:endParaRPr lang="ru-RU" sz="44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630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</a:t>
            </a:r>
            <a:r>
              <a:rPr lang="ru-RU" sz="4400" dirty="0" smtClean="0">
                <a:solidFill>
                  <a:srgbClr val="A50021"/>
                </a:solidFill>
              </a:rPr>
              <a:t>Кто говорит такие слова: </a:t>
            </a:r>
          </a:p>
          <a:p>
            <a:pPr marL="0" indent="0">
              <a:buNone/>
            </a:pPr>
            <a:endParaRPr lang="ru-RU" sz="4400" dirty="0" smtClean="0">
              <a:solidFill>
                <a:srgbClr val="A50021"/>
              </a:solidFill>
            </a:endParaRPr>
          </a:p>
          <a:p>
            <a:pPr marL="0" indent="0">
              <a:buNone/>
            </a:pPr>
            <a:r>
              <a:rPr lang="ru-RU" sz="4400" dirty="0">
                <a:solidFill>
                  <a:srgbClr val="A50021"/>
                </a:solidFill>
              </a:rPr>
              <a:t> </a:t>
            </a:r>
            <a:r>
              <a:rPr lang="ru-RU" sz="4400" dirty="0" smtClean="0">
                <a:solidFill>
                  <a:srgbClr val="A50021"/>
                </a:solidFill>
              </a:rPr>
              <a:t>   «Свет мой, зеркальце, скажи,</a:t>
            </a:r>
          </a:p>
          <a:p>
            <a:pPr marL="0" indent="0">
              <a:buNone/>
            </a:pPr>
            <a:r>
              <a:rPr lang="ru-RU" sz="4400" dirty="0">
                <a:solidFill>
                  <a:srgbClr val="A50021"/>
                </a:solidFill>
              </a:rPr>
              <a:t> </a:t>
            </a:r>
            <a:r>
              <a:rPr lang="ru-RU" sz="4400" dirty="0" smtClean="0">
                <a:solidFill>
                  <a:srgbClr val="A50021"/>
                </a:solidFill>
              </a:rPr>
              <a:t>    Да всю правду доложи»?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573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204864"/>
            <a:ext cx="5950873" cy="449621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A50021"/>
                </a:solidFill>
              </a:rPr>
              <a:t>Сказка о мёртвой царевне и семи богатырях</a:t>
            </a:r>
            <a:endParaRPr lang="ru-RU" sz="4800" dirty="0">
              <a:solidFill>
                <a:srgbClr val="A5002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16216" y="5661248"/>
            <a:ext cx="2520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A50021"/>
                </a:solidFill>
              </a:rPr>
              <a:t>Царица</a:t>
            </a:r>
            <a:endParaRPr lang="ru-RU" sz="44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553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A50021"/>
                </a:solidFill>
              </a:rPr>
              <a:t>Сказочные герои</a:t>
            </a:r>
            <a:endParaRPr lang="ru-RU" dirty="0">
              <a:solidFill>
                <a:srgbClr val="A5002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247900"/>
            <a:ext cx="7416824" cy="4385521"/>
          </a:xfrm>
        </p:spPr>
      </p:pic>
    </p:spTree>
    <p:extLst>
      <p:ext uri="{BB962C8B-B14F-4D97-AF65-F5344CB8AC3E}">
        <p14:creationId xmlns:p14="http://schemas.microsoft.com/office/powerpoint/2010/main" val="130106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        </a:t>
            </a:r>
            <a:r>
              <a:rPr lang="ru-RU" sz="4400" dirty="0" smtClean="0">
                <a:solidFill>
                  <a:srgbClr val="A50021"/>
                </a:solidFill>
              </a:rPr>
              <a:t>Кто говорит такие слова:</a:t>
            </a:r>
          </a:p>
          <a:p>
            <a:pPr marL="0" indent="0">
              <a:buNone/>
            </a:pPr>
            <a:endParaRPr lang="ru-RU" sz="4400" dirty="0" smtClean="0">
              <a:solidFill>
                <a:srgbClr val="A50021"/>
              </a:solidFill>
            </a:endParaRPr>
          </a:p>
          <a:p>
            <a:pPr marL="0" indent="0">
              <a:buNone/>
            </a:pPr>
            <a:r>
              <a:rPr lang="ru-RU" sz="4400" dirty="0">
                <a:solidFill>
                  <a:srgbClr val="A50021"/>
                </a:solidFill>
              </a:rPr>
              <a:t> </a:t>
            </a:r>
            <a:r>
              <a:rPr lang="ru-RU" sz="4400" dirty="0" smtClean="0">
                <a:solidFill>
                  <a:srgbClr val="A50021"/>
                </a:solidFill>
              </a:rPr>
              <a:t>   «Сивка-Бурка, вещий каурка, </a:t>
            </a:r>
          </a:p>
          <a:p>
            <a:pPr marL="0" indent="0">
              <a:buNone/>
            </a:pPr>
            <a:r>
              <a:rPr lang="ru-RU" sz="4400" dirty="0">
                <a:solidFill>
                  <a:srgbClr val="A50021"/>
                </a:solidFill>
              </a:rPr>
              <a:t> </a:t>
            </a:r>
            <a:r>
              <a:rPr lang="ru-RU" sz="4400" dirty="0" smtClean="0">
                <a:solidFill>
                  <a:srgbClr val="A50021"/>
                </a:solidFill>
              </a:rPr>
              <a:t>   встань передо мной, как</a:t>
            </a:r>
          </a:p>
          <a:p>
            <a:pPr marL="0" indent="0">
              <a:buNone/>
            </a:pPr>
            <a:r>
              <a:rPr lang="ru-RU" sz="4400" dirty="0">
                <a:solidFill>
                  <a:srgbClr val="A50021"/>
                </a:solidFill>
              </a:rPr>
              <a:t> </a:t>
            </a:r>
            <a:r>
              <a:rPr lang="ru-RU" sz="4400" dirty="0" smtClean="0">
                <a:solidFill>
                  <a:srgbClr val="A50021"/>
                </a:solidFill>
              </a:rPr>
              <a:t>   лист перед травой»?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41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2348880"/>
            <a:ext cx="5976664" cy="416629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A50021"/>
                </a:solidFill>
              </a:rPr>
              <a:t>Сказка «Сивка-Бурка»</a:t>
            </a:r>
            <a:endParaRPr lang="ru-RU" dirty="0">
              <a:solidFill>
                <a:srgbClr val="A5002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00192" y="4725144"/>
            <a:ext cx="26642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A50021"/>
                </a:solidFill>
              </a:rPr>
              <a:t>Иванушка</a:t>
            </a:r>
          </a:p>
        </p:txBody>
      </p:sp>
    </p:spTree>
    <p:extLst>
      <p:ext uri="{BB962C8B-B14F-4D97-AF65-F5344CB8AC3E}">
        <p14:creationId xmlns:p14="http://schemas.microsoft.com/office/powerpoint/2010/main" val="781899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</a:t>
            </a:r>
            <a:r>
              <a:rPr lang="ru-RU" sz="4400" dirty="0" smtClean="0">
                <a:solidFill>
                  <a:srgbClr val="A50021"/>
                </a:solidFill>
              </a:rPr>
              <a:t>Кто говорит такие слова:</a:t>
            </a:r>
          </a:p>
          <a:p>
            <a:endParaRPr lang="ru-RU" sz="4400" dirty="0" smtClean="0">
              <a:solidFill>
                <a:srgbClr val="A50021"/>
              </a:solidFill>
            </a:endParaRPr>
          </a:p>
          <a:p>
            <a:pPr marL="0" indent="0">
              <a:buNone/>
            </a:pPr>
            <a:r>
              <a:rPr lang="ru-RU" sz="4400" dirty="0">
                <a:solidFill>
                  <a:srgbClr val="A50021"/>
                </a:solidFill>
              </a:rPr>
              <a:t> </a:t>
            </a:r>
            <a:r>
              <a:rPr lang="ru-RU" sz="4400" dirty="0" smtClean="0">
                <a:solidFill>
                  <a:srgbClr val="A50021"/>
                </a:solidFill>
              </a:rPr>
              <a:t>      «Сезам, открой дверь»?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2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204864"/>
            <a:ext cx="4320480" cy="454786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A50021"/>
                </a:solidFill>
              </a:rPr>
              <a:t>Сказка «Али-Ба-Ба и сорок разбойников»</a:t>
            </a:r>
            <a:endParaRPr lang="ru-RU" sz="4400" dirty="0">
              <a:solidFill>
                <a:srgbClr val="A5002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33121" y="5227972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A50021"/>
                </a:solidFill>
              </a:rPr>
              <a:t>Али-Ба-Ба</a:t>
            </a:r>
            <a:endParaRPr lang="ru-RU" sz="40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415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</a:t>
            </a:r>
            <a:r>
              <a:rPr lang="ru-RU" sz="4400" dirty="0" smtClean="0">
                <a:solidFill>
                  <a:srgbClr val="A50021"/>
                </a:solidFill>
              </a:rPr>
              <a:t>Кто говорит такие слова:</a:t>
            </a:r>
          </a:p>
          <a:p>
            <a:pPr marL="0" indent="0">
              <a:buNone/>
            </a:pPr>
            <a:endParaRPr lang="ru-RU" sz="4400" dirty="0" smtClean="0">
              <a:solidFill>
                <a:srgbClr val="A50021"/>
              </a:solidFill>
            </a:endParaRPr>
          </a:p>
          <a:p>
            <a:pPr marL="0" indent="0">
              <a:buNone/>
            </a:pPr>
            <a:r>
              <a:rPr lang="ru-RU" sz="4400" dirty="0">
                <a:solidFill>
                  <a:srgbClr val="A50021"/>
                </a:solidFill>
              </a:rPr>
              <a:t> </a:t>
            </a:r>
            <a:r>
              <a:rPr lang="ru-RU" sz="4400" dirty="0" smtClean="0">
                <a:solidFill>
                  <a:srgbClr val="A50021"/>
                </a:solidFill>
              </a:rPr>
              <a:t>        «Горшочек, вари!»?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53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204864"/>
            <a:ext cx="4371012" cy="451136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A50021"/>
                </a:solidFill>
              </a:rPr>
              <a:t>Сказка «Горшочек каши»</a:t>
            </a:r>
            <a:endParaRPr lang="ru-RU" dirty="0">
              <a:solidFill>
                <a:srgbClr val="A5002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6056" y="5301208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A50021"/>
                </a:solidFill>
              </a:rPr>
              <a:t>  Девочка</a:t>
            </a:r>
            <a:endParaRPr lang="ru-RU" sz="40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368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</a:t>
            </a:r>
            <a:r>
              <a:rPr lang="ru-RU" sz="4400" dirty="0" smtClean="0">
                <a:solidFill>
                  <a:srgbClr val="A50021"/>
                </a:solidFill>
              </a:rPr>
              <a:t>Кто говорит такие слова:</a:t>
            </a:r>
          </a:p>
          <a:p>
            <a:pPr marL="0" indent="0">
              <a:buNone/>
            </a:pPr>
            <a:endParaRPr lang="ru-RU" sz="4400" dirty="0" smtClean="0">
              <a:solidFill>
                <a:srgbClr val="A50021"/>
              </a:solidFill>
            </a:endParaRPr>
          </a:p>
          <a:p>
            <a:pPr marL="0" indent="0">
              <a:buNone/>
            </a:pPr>
            <a:r>
              <a:rPr lang="ru-RU" sz="4400" dirty="0">
                <a:solidFill>
                  <a:srgbClr val="A50021"/>
                </a:solidFill>
              </a:rPr>
              <a:t> </a:t>
            </a:r>
            <a:r>
              <a:rPr lang="ru-RU" sz="4400" dirty="0" smtClean="0">
                <a:solidFill>
                  <a:srgbClr val="A50021"/>
                </a:solidFill>
              </a:rPr>
              <a:t>        «</a:t>
            </a:r>
            <a:r>
              <a:rPr lang="ru-RU" sz="4400" dirty="0" err="1" smtClean="0">
                <a:solidFill>
                  <a:srgbClr val="A50021"/>
                </a:solidFill>
              </a:rPr>
              <a:t>Крекс-пекс-фекс</a:t>
            </a:r>
            <a:r>
              <a:rPr lang="ru-RU" sz="4400" dirty="0" smtClean="0">
                <a:solidFill>
                  <a:srgbClr val="A50021"/>
                </a:solidFill>
              </a:rPr>
              <a:t>»?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04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48880"/>
            <a:ext cx="5479032" cy="410927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8275998" cy="1054250"/>
          </a:xfrm>
        </p:spPr>
        <p:txBody>
          <a:bodyPr/>
          <a:lstStyle/>
          <a:p>
            <a:r>
              <a:rPr lang="ru-RU" dirty="0" smtClean="0">
                <a:solidFill>
                  <a:srgbClr val="A50021"/>
                </a:solidFill>
              </a:rPr>
              <a:t>Сказка «Золотой ключик»</a:t>
            </a:r>
            <a:endParaRPr lang="ru-RU" dirty="0">
              <a:solidFill>
                <a:srgbClr val="A5002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24128" y="3944471"/>
            <a:ext cx="3312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A50021"/>
                </a:solidFill>
              </a:rPr>
              <a:t>Лиса Алиса и </a:t>
            </a:r>
          </a:p>
          <a:p>
            <a:r>
              <a:rPr lang="ru-RU" sz="4000" dirty="0" smtClean="0">
                <a:solidFill>
                  <a:srgbClr val="A50021"/>
                </a:solidFill>
              </a:rPr>
              <a:t> кот </a:t>
            </a:r>
            <a:r>
              <a:rPr lang="ru-RU" sz="4000" dirty="0" err="1" smtClean="0">
                <a:solidFill>
                  <a:srgbClr val="A50021"/>
                </a:solidFill>
              </a:rPr>
              <a:t>Базилио</a:t>
            </a:r>
            <a:endParaRPr lang="ru-RU" sz="40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227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        </a:t>
            </a:r>
            <a:r>
              <a:rPr lang="ru-RU" sz="4400" dirty="0" smtClean="0">
                <a:solidFill>
                  <a:srgbClr val="A50021"/>
                </a:solidFill>
              </a:rPr>
              <a:t>Кто говорит такие слова:</a:t>
            </a:r>
          </a:p>
          <a:p>
            <a:pPr marL="0" indent="0">
              <a:buNone/>
            </a:pPr>
            <a:endParaRPr lang="ru-RU" sz="4400" dirty="0" smtClean="0">
              <a:solidFill>
                <a:srgbClr val="A50021"/>
              </a:solidFill>
            </a:endParaRPr>
          </a:p>
          <a:p>
            <a:pPr marL="0" indent="0">
              <a:buNone/>
            </a:pPr>
            <a:r>
              <a:rPr lang="ru-RU" sz="4400" dirty="0">
                <a:solidFill>
                  <a:srgbClr val="A50021"/>
                </a:solidFill>
              </a:rPr>
              <a:t> </a:t>
            </a:r>
            <a:r>
              <a:rPr lang="ru-RU" sz="4400" dirty="0" smtClean="0">
                <a:solidFill>
                  <a:srgbClr val="A50021"/>
                </a:solidFill>
              </a:rPr>
              <a:t>    «Ты катись, катись, колечко,</a:t>
            </a:r>
          </a:p>
          <a:p>
            <a:pPr marL="0" indent="0">
              <a:buNone/>
            </a:pPr>
            <a:r>
              <a:rPr lang="ru-RU" sz="4400" dirty="0">
                <a:solidFill>
                  <a:srgbClr val="A50021"/>
                </a:solidFill>
              </a:rPr>
              <a:t> </a:t>
            </a:r>
            <a:r>
              <a:rPr lang="ru-RU" sz="4400" dirty="0" smtClean="0">
                <a:solidFill>
                  <a:srgbClr val="A50021"/>
                </a:solidFill>
              </a:rPr>
              <a:t>    На весеннее крылечко,</a:t>
            </a:r>
          </a:p>
          <a:p>
            <a:pPr marL="0" indent="0">
              <a:buNone/>
            </a:pPr>
            <a:r>
              <a:rPr lang="ru-RU" sz="4400" dirty="0">
                <a:solidFill>
                  <a:srgbClr val="A50021"/>
                </a:solidFill>
              </a:rPr>
              <a:t> </a:t>
            </a:r>
            <a:r>
              <a:rPr lang="ru-RU" sz="4400" dirty="0" smtClean="0">
                <a:solidFill>
                  <a:srgbClr val="A50021"/>
                </a:solidFill>
              </a:rPr>
              <a:t>    В летние сени,</a:t>
            </a:r>
          </a:p>
          <a:p>
            <a:pPr marL="0" indent="0">
              <a:buNone/>
            </a:pPr>
            <a:r>
              <a:rPr lang="ru-RU" sz="4400" dirty="0">
                <a:solidFill>
                  <a:srgbClr val="A50021"/>
                </a:solidFill>
              </a:rPr>
              <a:t> </a:t>
            </a:r>
            <a:r>
              <a:rPr lang="ru-RU" sz="4400" dirty="0" smtClean="0">
                <a:solidFill>
                  <a:srgbClr val="A50021"/>
                </a:solidFill>
              </a:rPr>
              <a:t>    В теремок осенний…»?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69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276872"/>
            <a:ext cx="5976664" cy="431043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A50021"/>
                </a:solidFill>
              </a:rPr>
              <a:t>Сказка «12 месяцев»</a:t>
            </a:r>
            <a:endParaRPr lang="ru-RU" sz="4400" dirty="0">
              <a:solidFill>
                <a:srgbClr val="A5002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56176" y="5445224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A50021"/>
                </a:solidFill>
              </a:rPr>
              <a:t>Падчерица</a:t>
            </a:r>
            <a:endParaRPr lang="ru-RU" sz="40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081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A50021"/>
                </a:solidFill>
              </a:rPr>
              <a:t>  Сидит в корзинке девочка 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A50021"/>
                </a:solidFill>
              </a:rPr>
              <a:t>     У мишки за спиной.</a:t>
            </a:r>
          </a:p>
          <a:p>
            <a:pPr marL="0" indent="0">
              <a:buNone/>
            </a:pPr>
            <a:r>
              <a:rPr lang="ru-RU" sz="4400" dirty="0">
                <a:solidFill>
                  <a:srgbClr val="A50021"/>
                </a:solidFill>
              </a:rPr>
              <a:t> </a:t>
            </a:r>
            <a:r>
              <a:rPr lang="ru-RU" sz="4400" dirty="0" smtClean="0">
                <a:solidFill>
                  <a:srgbClr val="A50021"/>
                </a:solidFill>
              </a:rPr>
              <a:t>    Он сам того не ведая,</a:t>
            </a:r>
          </a:p>
          <a:p>
            <a:pPr marL="0" indent="0">
              <a:buNone/>
            </a:pPr>
            <a:r>
              <a:rPr lang="ru-RU" sz="4400" dirty="0">
                <a:solidFill>
                  <a:srgbClr val="A50021"/>
                </a:solidFill>
              </a:rPr>
              <a:t> </a:t>
            </a:r>
            <a:r>
              <a:rPr lang="ru-RU" sz="4400" dirty="0" smtClean="0">
                <a:solidFill>
                  <a:srgbClr val="A50021"/>
                </a:solidFill>
              </a:rPr>
              <a:t>    </a:t>
            </a:r>
            <a:r>
              <a:rPr lang="ru-RU" sz="4400" dirty="0" smtClean="0">
                <a:solidFill>
                  <a:srgbClr val="A50021"/>
                </a:solidFill>
              </a:rPr>
              <a:t>Несет </a:t>
            </a:r>
            <a:r>
              <a:rPr lang="ru-RU" sz="4400" dirty="0" smtClean="0">
                <a:solidFill>
                  <a:srgbClr val="A50021"/>
                </a:solidFill>
              </a:rPr>
              <a:t>её домой.</a:t>
            </a:r>
            <a:endParaRPr lang="ru-RU" sz="4400" dirty="0">
              <a:solidFill>
                <a:srgbClr val="A5002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A50021"/>
                </a:solidFill>
              </a:rPr>
              <a:t>Девочка в корзинке</a:t>
            </a:r>
            <a:endParaRPr lang="ru-RU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3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       </a:t>
            </a:r>
            <a:r>
              <a:rPr lang="ru-RU" sz="4400" dirty="0" smtClean="0">
                <a:solidFill>
                  <a:srgbClr val="A50021"/>
                </a:solidFill>
              </a:rPr>
              <a:t>Кто говорит такие слова:</a:t>
            </a:r>
          </a:p>
          <a:p>
            <a:pPr marL="0" indent="0">
              <a:buNone/>
            </a:pPr>
            <a:endParaRPr lang="ru-RU" sz="4400" dirty="0" smtClean="0">
              <a:solidFill>
                <a:srgbClr val="A50021"/>
              </a:solidFill>
            </a:endParaRPr>
          </a:p>
          <a:p>
            <a:pPr marL="0" indent="0">
              <a:buNone/>
            </a:pPr>
            <a:r>
              <a:rPr lang="ru-RU" sz="4400" dirty="0">
                <a:solidFill>
                  <a:srgbClr val="A50021"/>
                </a:solidFill>
              </a:rPr>
              <a:t> </a:t>
            </a:r>
            <a:r>
              <a:rPr lang="ru-RU" sz="4400" dirty="0" smtClean="0">
                <a:solidFill>
                  <a:srgbClr val="A50021"/>
                </a:solidFill>
              </a:rPr>
              <a:t>    «Лети, лети, лепесток,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A50021"/>
                </a:solidFill>
              </a:rPr>
              <a:t>     через запад на восток,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A50021"/>
                </a:solidFill>
              </a:rPr>
              <a:t>     через север, через юг, </a:t>
            </a:r>
          </a:p>
          <a:p>
            <a:pPr marL="0" indent="0">
              <a:buNone/>
            </a:pPr>
            <a:r>
              <a:rPr lang="ru-RU" sz="4400" dirty="0">
                <a:solidFill>
                  <a:srgbClr val="A50021"/>
                </a:solidFill>
              </a:rPr>
              <a:t> </a:t>
            </a:r>
            <a:r>
              <a:rPr lang="ru-RU" sz="4400" dirty="0" smtClean="0">
                <a:solidFill>
                  <a:srgbClr val="A50021"/>
                </a:solidFill>
              </a:rPr>
              <a:t>    возвращайся, сделав круг»?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54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48880"/>
            <a:ext cx="5389107" cy="404183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570156"/>
            <a:ext cx="9001000" cy="1054250"/>
          </a:xfrm>
        </p:spPr>
        <p:txBody>
          <a:bodyPr/>
          <a:lstStyle/>
          <a:p>
            <a:r>
              <a:rPr lang="ru-RU" dirty="0" smtClean="0">
                <a:solidFill>
                  <a:srgbClr val="A50021"/>
                </a:solidFill>
              </a:rPr>
              <a:t>Сказка «Цветик-</a:t>
            </a:r>
            <a:r>
              <a:rPr lang="ru-RU" dirty="0" err="1" smtClean="0">
                <a:solidFill>
                  <a:srgbClr val="A50021"/>
                </a:solidFill>
              </a:rPr>
              <a:t>семицветик</a:t>
            </a:r>
            <a:r>
              <a:rPr lang="ru-RU" dirty="0" smtClean="0">
                <a:solidFill>
                  <a:srgbClr val="A50021"/>
                </a:solidFill>
              </a:rPr>
              <a:t>»</a:t>
            </a:r>
            <a:endParaRPr lang="ru-RU" dirty="0">
              <a:solidFill>
                <a:srgbClr val="A5002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52120" y="4365104"/>
            <a:ext cx="33123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A50021"/>
                </a:solidFill>
              </a:rPr>
              <a:t>Девочка  </a:t>
            </a:r>
          </a:p>
          <a:p>
            <a:r>
              <a:rPr lang="ru-RU" sz="4400" dirty="0">
                <a:solidFill>
                  <a:srgbClr val="A50021"/>
                </a:solidFill>
              </a:rPr>
              <a:t> </a:t>
            </a:r>
            <a:r>
              <a:rPr lang="ru-RU" sz="4400" dirty="0" smtClean="0">
                <a:solidFill>
                  <a:srgbClr val="A50021"/>
                </a:solidFill>
              </a:rPr>
              <a:t>           Женя</a:t>
            </a:r>
            <a:endParaRPr lang="ru-RU" sz="44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863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48347"/>
            <a:ext cx="8193233" cy="3877815"/>
          </a:xfrm>
        </p:spPr>
        <p:txBody>
          <a:bodyPr/>
          <a:lstStyle/>
          <a:p>
            <a:r>
              <a:rPr lang="ru-RU" dirty="0" smtClean="0"/>
              <a:t>           </a:t>
            </a:r>
            <a:r>
              <a:rPr lang="ru-RU" sz="4400" dirty="0" smtClean="0">
                <a:solidFill>
                  <a:srgbClr val="A50021"/>
                </a:solidFill>
              </a:rPr>
              <a:t>Кто говорил такие слова:</a:t>
            </a:r>
          </a:p>
          <a:p>
            <a:pPr marL="0" indent="0">
              <a:buNone/>
            </a:pPr>
            <a:endParaRPr lang="ru-RU" sz="4400" dirty="0" smtClean="0">
              <a:solidFill>
                <a:srgbClr val="A50021"/>
              </a:solidFill>
            </a:endParaRPr>
          </a:p>
          <a:p>
            <a:pPr marL="0" indent="0">
              <a:buNone/>
            </a:pPr>
            <a:r>
              <a:rPr lang="ru-RU" sz="4400" dirty="0">
                <a:solidFill>
                  <a:srgbClr val="A50021"/>
                </a:solidFill>
              </a:rPr>
              <a:t> </a:t>
            </a:r>
            <a:r>
              <a:rPr lang="ru-RU" sz="4400" dirty="0" smtClean="0">
                <a:solidFill>
                  <a:srgbClr val="A50021"/>
                </a:solidFill>
              </a:rPr>
              <a:t>  « Чего тебе надобно, Старче?»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209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2348880"/>
            <a:ext cx="6408712" cy="424847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A50021"/>
                </a:solidFill>
              </a:rPr>
              <a:t>Сказка о рыбаке и рыбке</a:t>
            </a:r>
            <a:endParaRPr lang="ru-RU" dirty="0">
              <a:solidFill>
                <a:srgbClr val="A5002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60232" y="4509120"/>
            <a:ext cx="2376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A50021"/>
                </a:solidFill>
              </a:rPr>
              <a:t>Золотая</a:t>
            </a:r>
          </a:p>
          <a:p>
            <a:r>
              <a:rPr lang="ru-RU" sz="4000" dirty="0">
                <a:solidFill>
                  <a:srgbClr val="A50021"/>
                </a:solidFill>
              </a:rPr>
              <a:t> </a:t>
            </a:r>
            <a:r>
              <a:rPr lang="ru-RU" sz="4000" dirty="0" smtClean="0">
                <a:solidFill>
                  <a:srgbClr val="A50021"/>
                </a:solidFill>
              </a:rPr>
              <a:t>     рыбка</a:t>
            </a:r>
            <a:endParaRPr lang="ru-RU" sz="40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93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51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260648"/>
            <a:ext cx="8203990" cy="1363758"/>
          </a:xfrm>
        </p:spPr>
        <p:txBody>
          <a:bodyPr/>
          <a:lstStyle/>
          <a:p>
            <a:r>
              <a:rPr lang="ru-RU" dirty="0" smtClean="0">
                <a:solidFill>
                  <a:srgbClr val="A50021"/>
                </a:solidFill>
              </a:rPr>
              <a:t>Сказка «Маша и медведь»</a:t>
            </a:r>
            <a:endParaRPr lang="ru-RU" dirty="0">
              <a:solidFill>
                <a:srgbClr val="A5002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204864"/>
            <a:ext cx="3888432" cy="4489162"/>
          </a:xfrm>
        </p:spPr>
      </p:pic>
      <p:sp>
        <p:nvSpPr>
          <p:cNvPr id="7" name="TextBox 6"/>
          <p:cNvSpPr txBox="1"/>
          <p:nvPr/>
        </p:nvSpPr>
        <p:spPr>
          <a:xfrm>
            <a:off x="4755232" y="5589240"/>
            <a:ext cx="3312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A50021"/>
                </a:solidFill>
              </a:rPr>
              <a:t>Маша</a:t>
            </a:r>
            <a:endParaRPr lang="ru-RU" sz="44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590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398896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A50021"/>
                </a:solidFill>
              </a:rPr>
              <a:t>  В этой сказке именины.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A50021"/>
                </a:solidFill>
              </a:rPr>
              <a:t> </a:t>
            </a:r>
            <a:r>
              <a:rPr lang="ru-RU" sz="2800" dirty="0" smtClean="0">
                <a:solidFill>
                  <a:srgbClr val="A50021"/>
                </a:solidFill>
              </a:rPr>
              <a:t>    Много было там гостей.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A50021"/>
                </a:solidFill>
              </a:rPr>
              <a:t> </a:t>
            </a:r>
            <a:r>
              <a:rPr lang="ru-RU" sz="2800" dirty="0" smtClean="0">
                <a:solidFill>
                  <a:srgbClr val="A50021"/>
                </a:solidFill>
              </a:rPr>
              <a:t>    И на этих именинах появился вдруг злодей.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A50021"/>
                </a:solidFill>
              </a:rPr>
              <a:t> </a:t>
            </a:r>
            <a:r>
              <a:rPr lang="ru-RU" sz="2800" dirty="0" smtClean="0">
                <a:solidFill>
                  <a:srgbClr val="A50021"/>
                </a:solidFill>
              </a:rPr>
              <a:t>    Он хотел убить хозяйку,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A50021"/>
                </a:solidFill>
              </a:rPr>
              <a:t> </a:t>
            </a:r>
            <a:r>
              <a:rPr lang="ru-RU" sz="2800" dirty="0" smtClean="0">
                <a:solidFill>
                  <a:srgbClr val="A50021"/>
                </a:solidFill>
              </a:rPr>
              <a:t>    Чуть её не погубил,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A50021"/>
                </a:solidFill>
              </a:rPr>
              <a:t> </a:t>
            </a:r>
            <a:r>
              <a:rPr lang="ru-RU" sz="2800" dirty="0" smtClean="0">
                <a:solidFill>
                  <a:srgbClr val="A50021"/>
                </a:solidFill>
              </a:rPr>
              <a:t>    Но коварному злодею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A50021"/>
                </a:solidFill>
              </a:rPr>
              <a:t> </a:t>
            </a:r>
            <a:r>
              <a:rPr lang="ru-RU" sz="2800" dirty="0" smtClean="0">
                <a:solidFill>
                  <a:srgbClr val="A50021"/>
                </a:solidFill>
              </a:rPr>
              <a:t>    Комар голову срубил.</a:t>
            </a:r>
            <a:endParaRPr lang="ru-RU" sz="2800" dirty="0">
              <a:solidFill>
                <a:srgbClr val="A5002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8455510" cy="1054250"/>
          </a:xfrm>
        </p:spPr>
        <p:txBody>
          <a:bodyPr/>
          <a:lstStyle/>
          <a:p>
            <a:r>
              <a:rPr lang="ru-RU" dirty="0" smtClean="0">
                <a:solidFill>
                  <a:srgbClr val="A50021"/>
                </a:solidFill>
              </a:rPr>
              <a:t>Кто праздновал именины?</a:t>
            </a:r>
            <a:endParaRPr lang="ru-RU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68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909" y="2163997"/>
            <a:ext cx="5995989" cy="469400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A50021"/>
                </a:solidFill>
              </a:rPr>
              <a:t>Сказка «Муха-цокотуха»</a:t>
            </a:r>
            <a:endParaRPr lang="ru-RU" dirty="0">
              <a:solidFill>
                <a:srgbClr val="A5002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6150114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5"/>
                </a:solidFill>
              </a:rPr>
              <a:t>Муха-цокотуха</a:t>
            </a:r>
            <a:endParaRPr lang="ru-RU" sz="4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51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</a:t>
            </a:r>
            <a:r>
              <a:rPr lang="ru-RU" sz="4000" dirty="0" smtClean="0">
                <a:solidFill>
                  <a:srgbClr val="A50021"/>
                </a:solidFill>
              </a:rPr>
              <a:t>Скорей бы приблизился вечер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A50021"/>
                </a:solidFill>
              </a:rPr>
              <a:t> </a:t>
            </a:r>
            <a:r>
              <a:rPr lang="ru-RU" sz="4000" dirty="0" smtClean="0">
                <a:solidFill>
                  <a:srgbClr val="A50021"/>
                </a:solidFill>
              </a:rPr>
              <a:t>     И час долгожданный настал.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A50021"/>
                </a:solidFill>
              </a:rPr>
              <a:t> </a:t>
            </a:r>
            <a:r>
              <a:rPr lang="ru-RU" sz="4000" dirty="0" smtClean="0">
                <a:solidFill>
                  <a:srgbClr val="A50021"/>
                </a:solidFill>
              </a:rPr>
              <a:t>     Чтоб мне в золоченой карете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A50021"/>
                </a:solidFill>
              </a:rPr>
              <a:t> </a:t>
            </a:r>
            <a:r>
              <a:rPr lang="ru-RU" sz="4000" dirty="0" smtClean="0">
                <a:solidFill>
                  <a:srgbClr val="A50021"/>
                </a:solidFill>
              </a:rPr>
              <a:t>     Поехать на сказочный бал.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A50021"/>
                </a:solidFill>
              </a:rPr>
              <a:t>Кто я?</a:t>
            </a:r>
            <a:endParaRPr lang="ru-RU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96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76872"/>
            <a:ext cx="6624736" cy="438557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A50021"/>
                </a:solidFill>
              </a:rPr>
              <a:t>Сказка «Золушка»</a:t>
            </a:r>
            <a:endParaRPr lang="ru-RU" dirty="0">
              <a:solidFill>
                <a:srgbClr val="A5002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76256" y="5661449"/>
            <a:ext cx="2267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5"/>
                </a:solidFill>
              </a:rPr>
              <a:t>Золушка</a:t>
            </a:r>
            <a:endParaRPr lang="ru-RU" sz="4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98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r>
              <a:rPr lang="ru-RU" sz="3600" dirty="0" smtClean="0">
                <a:solidFill>
                  <a:srgbClr val="A50021"/>
                </a:solidFill>
              </a:rPr>
              <a:t>Девочка спит и пока что не знает, </a:t>
            </a:r>
          </a:p>
          <a:p>
            <a:pPr marL="0" indent="0">
              <a:buNone/>
            </a:pP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smtClean="0">
                <a:solidFill>
                  <a:srgbClr val="A50021"/>
                </a:solidFill>
              </a:rPr>
              <a:t>   что в этой сказке её ожидает.</a:t>
            </a:r>
          </a:p>
          <a:p>
            <a:pPr marL="0" indent="0">
              <a:buNone/>
            </a:pPr>
            <a:r>
              <a:rPr lang="ru-RU" sz="3600" dirty="0">
                <a:solidFill>
                  <a:srgbClr val="A50021"/>
                </a:solidFill>
              </a:rPr>
              <a:t> </a:t>
            </a:r>
            <a:r>
              <a:rPr lang="ru-RU" sz="3600" dirty="0" smtClean="0">
                <a:solidFill>
                  <a:srgbClr val="A50021"/>
                </a:solidFill>
              </a:rPr>
              <a:t>   Жаба под утро её украдёт,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A50021"/>
                </a:solidFill>
              </a:rPr>
              <a:t>    В нору упрячет бессовестный крот.</a:t>
            </a:r>
            <a:endParaRPr lang="ru-RU" sz="3600" dirty="0">
              <a:solidFill>
                <a:srgbClr val="A5002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A50021"/>
                </a:solidFill>
              </a:rPr>
              <a:t>Как зовут девочку?</a:t>
            </a:r>
            <a:endParaRPr lang="ru-RU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8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141</TotalTime>
  <Words>469</Words>
  <Application>Microsoft Office PowerPoint</Application>
  <PresentationFormat>Экран (4:3)</PresentationFormat>
  <Paragraphs>106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Твердый переплет</vt:lpstr>
      <vt:lpstr>В гостях у сказки</vt:lpstr>
      <vt:lpstr>Сказочные герои</vt:lpstr>
      <vt:lpstr>Девочка в корзинке</vt:lpstr>
      <vt:lpstr>Сказка «Маша и медведь»</vt:lpstr>
      <vt:lpstr>Кто праздновал именины?</vt:lpstr>
      <vt:lpstr>Сказка «Муха-цокотуха»</vt:lpstr>
      <vt:lpstr>Кто я?</vt:lpstr>
      <vt:lpstr>Сказка «Золушка»</vt:lpstr>
      <vt:lpstr>Как зовут девочку?</vt:lpstr>
      <vt:lpstr>Сказка «Дюймовочка»</vt:lpstr>
      <vt:lpstr>Сказочные волшебные слова</vt:lpstr>
      <vt:lpstr>Презентация PowerPoint</vt:lpstr>
      <vt:lpstr>Сказка «По щучьему велению»</vt:lpstr>
      <vt:lpstr>Презентация PowerPoint</vt:lpstr>
      <vt:lpstr>Сказка «Морозко»</vt:lpstr>
      <vt:lpstr>Презентация PowerPoint</vt:lpstr>
      <vt:lpstr>Сказка «Лиса и волк»</vt:lpstr>
      <vt:lpstr>Презентация PowerPoint</vt:lpstr>
      <vt:lpstr>Сказка о мёртвой царевне и семи богатырях</vt:lpstr>
      <vt:lpstr>Презентация PowerPoint</vt:lpstr>
      <vt:lpstr>Сказка «Сивка-Бурка»</vt:lpstr>
      <vt:lpstr>Презентация PowerPoint</vt:lpstr>
      <vt:lpstr>Сказка «Али-Ба-Ба и сорок разбойников»</vt:lpstr>
      <vt:lpstr>Презентация PowerPoint</vt:lpstr>
      <vt:lpstr>Сказка «Горшочек каши»</vt:lpstr>
      <vt:lpstr>Презентация PowerPoint</vt:lpstr>
      <vt:lpstr>Сказка «Золотой ключик»</vt:lpstr>
      <vt:lpstr>Презентация PowerPoint</vt:lpstr>
      <vt:lpstr>Сказка «12 месяцев»</vt:lpstr>
      <vt:lpstr>Презентация PowerPoint</vt:lpstr>
      <vt:lpstr>Сказка «Цветик-семицветик»</vt:lpstr>
      <vt:lpstr>Презентация PowerPoint</vt:lpstr>
      <vt:lpstr>Сказка о рыбаке и рыбке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 гостях у сказки»</dc:title>
  <dc:creator>Мама</dc:creator>
  <cp:lastModifiedBy>Мама</cp:lastModifiedBy>
  <cp:revision>16</cp:revision>
  <dcterms:created xsi:type="dcterms:W3CDTF">2018-04-06T08:48:07Z</dcterms:created>
  <dcterms:modified xsi:type="dcterms:W3CDTF">2018-04-08T16:44:09Z</dcterms:modified>
</cp:coreProperties>
</file>