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3" r:id="rId11"/>
    <p:sldId id="268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9" d="100"/>
          <a:sy n="89" d="100"/>
        </p:scale>
        <p:origin x="-114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1\Downloads\0b13ec8aedd1f7915eb543b990a5d45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5786454"/>
            <a:ext cx="8305800" cy="857256"/>
          </a:xfrm>
        </p:spPr>
        <p:txBody>
          <a:bodyPr>
            <a:normAutofit/>
          </a:bodyPr>
          <a:lstStyle/>
          <a:p>
            <a:pPr algn="r"/>
            <a:r>
              <a:rPr lang="ru-RU" sz="2000" b="1" dirty="0" smtClean="0"/>
              <a:t>Музыкальный руководитель МБДОУ </a:t>
            </a:r>
            <a:r>
              <a:rPr lang="ru-RU" sz="2000" b="1" dirty="0" err="1" smtClean="0"/>
              <a:t>д</a:t>
            </a:r>
            <a:r>
              <a:rPr lang="en-US" sz="2000" smtClean="0"/>
              <a:t>/</a:t>
            </a:r>
            <a:r>
              <a:rPr lang="ru-RU" sz="2000" b="1" smtClean="0"/>
              <a:t>с </a:t>
            </a:r>
            <a:r>
              <a:rPr lang="ru-RU" sz="2000" b="1" dirty="0" smtClean="0"/>
              <a:t>№ 12</a:t>
            </a:r>
          </a:p>
          <a:p>
            <a:pPr algn="r"/>
            <a:r>
              <a:rPr lang="ru-RU" sz="2000" b="1" dirty="0" smtClean="0"/>
              <a:t>Калинина Дарья Витальевна</a:t>
            </a:r>
            <a:endParaRPr lang="ru-RU" sz="2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428736"/>
            <a:ext cx="7772400" cy="242889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Музыкальный проект</a:t>
            </a:r>
            <a:br>
              <a:rPr lang="ru-RU" dirty="0" smtClean="0"/>
            </a:br>
            <a:r>
              <a:rPr lang="ru-RU" dirty="0" smtClean="0"/>
              <a:t>«День Победы –</a:t>
            </a:r>
            <a:br>
              <a:rPr lang="ru-RU" dirty="0" smtClean="0"/>
            </a:br>
            <a:r>
              <a:rPr lang="ru-RU" dirty="0" smtClean="0"/>
              <a:t>главный праздник»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3757610" cy="500066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В проекте примут участие воспитанники старшей и подготовительной группы детского сада, 5-7 лет.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 5 недель (10 занятий).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user1\Downloads\87177401_large_3952aa635a2b1b0e2ec2ed78d0936cc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788024" y="620688"/>
            <a:ext cx="3898776" cy="54042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u="sng" dirty="0" smtClean="0"/>
              <a:t>1 этап – подготовительный</a:t>
            </a:r>
            <a:endParaRPr lang="ru-RU" dirty="0" smtClean="0"/>
          </a:p>
          <a:p>
            <a:r>
              <a:rPr lang="ru-RU" dirty="0" smtClean="0"/>
              <a:t>составление плана деятельности</a:t>
            </a:r>
          </a:p>
          <a:p>
            <a:r>
              <a:rPr lang="ru-RU" dirty="0" smtClean="0"/>
              <a:t>сотрудничество с родителями</a:t>
            </a:r>
          </a:p>
          <a:p>
            <a:r>
              <a:rPr lang="ru-RU" dirty="0" smtClean="0"/>
              <a:t>подбор литературных произведений о войне (воспитатели)</a:t>
            </a:r>
          </a:p>
          <a:p>
            <a:r>
              <a:rPr lang="ru-RU" dirty="0" smtClean="0"/>
              <a:t>подготовка цикла бесед о ВОВ</a:t>
            </a:r>
          </a:p>
          <a:p>
            <a:r>
              <a:rPr lang="ru-RU" dirty="0" smtClean="0"/>
              <a:t>подбор музыкальных произведений на военную тему для слушания, песен для разучивания, композиций для танцев</a:t>
            </a:r>
          </a:p>
          <a:p>
            <a:r>
              <a:rPr lang="ru-RU" dirty="0" smtClean="0"/>
              <a:t>подготовка сценария праздника «День Победы – Главный праздник!»</a:t>
            </a:r>
          </a:p>
          <a:p>
            <a:r>
              <a:rPr lang="ru-RU" u="sng" dirty="0" smtClean="0"/>
              <a:t>2 этап – основной, организационно-практический</a:t>
            </a:r>
            <a:endParaRPr lang="ru-RU" dirty="0" smtClean="0"/>
          </a:p>
          <a:p>
            <a:r>
              <a:rPr lang="ru-RU" dirty="0" smtClean="0"/>
              <a:t>1. Экскурсия к Вечному огню, Памятнику Неизвестному солдату;</a:t>
            </a:r>
          </a:p>
          <a:p>
            <a:r>
              <a:rPr lang="ru-RU" dirty="0" smtClean="0"/>
              <a:t>2. Рассматривание иллюстраций/презентации на тему Великой Отечественной войны;</a:t>
            </a:r>
          </a:p>
          <a:p>
            <a:r>
              <a:rPr lang="ru-RU" dirty="0" smtClean="0"/>
              <a:t>3. Групповые беседы о войне на занятиях;</a:t>
            </a:r>
          </a:p>
          <a:p>
            <a:r>
              <a:rPr lang="ru-RU" dirty="0" smtClean="0"/>
              <a:t>6. Разучивание стихов, песен о войне, танцев под композиции военной тематики</a:t>
            </a:r>
          </a:p>
          <a:p>
            <a:r>
              <a:rPr lang="ru-RU" dirty="0" smtClean="0"/>
              <a:t>9. Репетиции</a:t>
            </a:r>
          </a:p>
          <a:p>
            <a:r>
              <a:rPr lang="ru-RU" dirty="0" smtClean="0"/>
              <a:t> </a:t>
            </a:r>
          </a:p>
          <a:p>
            <a:r>
              <a:rPr lang="ru-RU" u="sng" dirty="0" smtClean="0"/>
              <a:t>3 этап – заключительный</a:t>
            </a:r>
            <a:endParaRPr lang="ru-RU" dirty="0" smtClean="0"/>
          </a:p>
          <a:p>
            <a:r>
              <a:rPr lang="ru-RU" dirty="0" smtClean="0"/>
              <a:t>Праздник «День Победы – главный праздник!»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871558"/>
          </a:xfrm>
        </p:spPr>
        <p:txBody>
          <a:bodyPr/>
          <a:lstStyle/>
          <a:p>
            <a:pPr algn="ctr"/>
            <a:r>
              <a:rPr lang="ru-RU" b="1" dirty="0" smtClean="0"/>
              <a:t>План реализации проекта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402432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- навыки самостоятельной работы;</a:t>
            </a:r>
          </a:p>
          <a:p>
            <a:r>
              <a:rPr lang="ru-RU" dirty="0" smtClean="0"/>
              <a:t>- развития умения видеть проблему и наметить пути ее решения;</a:t>
            </a:r>
          </a:p>
          <a:p>
            <a:r>
              <a:rPr lang="ru-RU" dirty="0" smtClean="0"/>
              <a:t>- навыки работы в команде;</a:t>
            </a:r>
          </a:p>
          <a:p>
            <a:r>
              <a:rPr lang="ru-RU" dirty="0" smtClean="0"/>
              <a:t>- навыки публичного выступления;</a:t>
            </a:r>
          </a:p>
          <a:p>
            <a:r>
              <a:rPr lang="ru-RU" dirty="0" smtClean="0"/>
              <a:t>- формирование информационной и коммуникативной компетентности воспитанников; </a:t>
            </a:r>
          </a:p>
          <a:p>
            <a:r>
              <a:rPr lang="ru-RU" dirty="0" smtClean="0"/>
              <a:t>- практического использования приобретенных знаний и умений в образовательной,  игровой деятельности;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500042"/>
            <a:ext cx="8229600" cy="1214446"/>
          </a:xfrm>
        </p:spPr>
        <p:txBody>
          <a:bodyPr>
            <a:normAutofit/>
          </a:bodyPr>
          <a:lstStyle/>
          <a:p>
            <a:r>
              <a:rPr sz="3600" b="1" smtClean="0"/>
              <a:t>После завершения проекта учащиеся приобретут следующие умения:</a:t>
            </a:r>
            <a:endParaRPr lang="ru-RU" sz="3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428604"/>
            <a:ext cx="3929090" cy="5143536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Проект «День Победы – главный праздник» направлен на патриотическое воспитание гражданско-патриотических чувств у детей-дошкольников, воспитание чувства гордости за подвиг своего народа в Великой Отечественной войне с фашистской Германией и уважения к ветеранам.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Users\user1\Downloads\09131e8a41859960a4824208b9f815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428604"/>
            <a:ext cx="4429156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1500174"/>
            <a:ext cx="3757610" cy="378621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Каждый год,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Мая, наша страна отмечает великий Праздник – День Победы!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1\Downloads\b35a0c10c91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72000" y="1000108"/>
            <a:ext cx="4114800" cy="50720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3686172" cy="592935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22 июня 1941 года началась Великая отечественная война. Весь народ поднялся за защиту своей родины от фашистских захватчиков.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1\Downloads\78264720_1941_Toidze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3968" y="764704"/>
            <a:ext cx="4500594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3971924" cy="600079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Большие потери понесла наша армия в этой войне. Имена многих погибших солдат остаются неизвестными по сей день.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1\Downloads\7311082ok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99992" y="548680"/>
            <a:ext cx="4186237" cy="55206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3400420" cy="3500462"/>
          </a:xfrm>
        </p:spPr>
        <p:txBody>
          <a:bodyPr>
            <a:normAutofit/>
          </a:bodyPr>
          <a:lstStyle/>
          <a:p>
            <a:r>
              <a:rPr lang="ru-RU" b="1" dirty="0" smtClean="0"/>
              <a:t>День Победы – праздник «со слезами на глазах»…</a:t>
            </a:r>
            <a:endParaRPr lang="ru-RU" b="1" dirty="0"/>
          </a:p>
        </p:txBody>
      </p:sp>
      <p:pic>
        <p:nvPicPr>
          <p:cNvPr id="6" name="Picture 2" descr="C:\Users\user1\Downloads\icpicslivejournalcomgrimnir7416472677904248904248_9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9058" y="428604"/>
            <a:ext cx="4857784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357166"/>
            <a:ext cx="3786214" cy="6000792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Наши деды и прадеды, бабушки и прабабушки, воевавшие за нашу Родину – ветераны войны. Это наши герои!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Users\user1\Downloads\45045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29124" y="357166"/>
            <a:ext cx="4230548" cy="60007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85728"/>
            <a:ext cx="3786214" cy="53578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9 мая 1945 года наша Армия одержала победу в Великой отечественной войне с фашисткой Германией. Враг был сломлен.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Users\user1\Downloads\693202ca90194aea296cc1087e882f8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620688"/>
            <a:ext cx="4429156" cy="50405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427984" y="4792816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С Днем Победы!!!</a:t>
            </a:r>
            <a:endParaRPr lang="ru-RU" sz="40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3143248"/>
            <a:ext cx="8229600" cy="3214710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Познание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расширение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кругозора</a:t>
            </a:r>
            <a:r>
              <a:rPr lang="en-US" sz="2400" b="1" dirty="0" smtClean="0"/>
              <a:t>).</a:t>
            </a:r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Социализация</a:t>
            </a:r>
            <a:r>
              <a:rPr lang="en-US" sz="2400" b="1" dirty="0" smtClean="0"/>
              <a:t> (</a:t>
            </a:r>
            <a:r>
              <a:rPr lang="en-US" sz="2400" b="1" dirty="0" err="1" smtClean="0"/>
              <a:t>формирование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первичных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ценностных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представлений</a:t>
            </a:r>
            <a:r>
              <a:rPr lang="en-US" sz="2400" b="1" dirty="0" smtClean="0"/>
              <a:t>).</a:t>
            </a:r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Художественное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творчество</a:t>
            </a:r>
            <a:r>
              <a:rPr lang="en-US" sz="2400" b="1" dirty="0" smtClean="0"/>
              <a:t> - </a:t>
            </a:r>
            <a:r>
              <a:rPr lang="en-US" sz="2400" b="1" dirty="0" err="1" smtClean="0"/>
              <a:t>рисование</a:t>
            </a:r>
            <a:r>
              <a:rPr lang="en-US" sz="2400" b="1" dirty="0" smtClean="0"/>
              <a:t>.</a:t>
            </a:r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Чтение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художественной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литературы</a:t>
            </a:r>
            <a:r>
              <a:rPr lang="en-US" sz="2400" b="1" dirty="0" smtClean="0"/>
              <a:t> и </a:t>
            </a:r>
            <a:r>
              <a:rPr lang="en-US" sz="2400" b="1" dirty="0" err="1" smtClean="0"/>
              <a:t>поэзии</a:t>
            </a:r>
            <a:r>
              <a:rPr lang="en-US" sz="2400" b="1" dirty="0" smtClean="0"/>
              <a:t>.</a:t>
            </a:r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Музыка</a:t>
            </a:r>
            <a:r>
              <a:rPr lang="en-US" sz="2400" b="1" dirty="0" smtClean="0"/>
              <a:t>.</a:t>
            </a:r>
            <a:endParaRPr lang="ru-RU" sz="2400" b="1" dirty="0" smtClean="0"/>
          </a:p>
          <a:p>
            <a:pPr>
              <a:buFont typeface="Arial" pitchFamily="34" charset="0"/>
              <a:buChar char="•"/>
            </a:pPr>
            <a:r>
              <a:rPr lang="en-US" sz="2400" b="1" dirty="0" err="1" smtClean="0"/>
              <a:t>Танцевальное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искусство</a:t>
            </a:r>
            <a:r>
              <a:rPr lang="en-US" sz="2400" b="1" dirty="0" smtClean="0"/>
              <a:t>.</a:t>
            </a:r>
            <a:endParaRPr lang="ru-RU" sz="2400" b="1" dirty="0" smtClean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242889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Музыкальный проект</a:t>
            </a:r>
            <a:br>
              <a:rPr lang="ru-RU" sz="3600" b="1" dirty="0" smtClean="0"/>
            </a:br>
            <a:r>
              <a:rPr lang="ru-RU" sz="3600" b="1" dirty="0" smtClean="0"/>
              <a:t>«День победы – главный праздник» включает в себя следующие образовательные области:</a:t>
            </a:r>
            <a:endParaRPr lang="ru-RU" sz="3600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162</TotalTime>
  <Words>352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Музыкальный проект «День Победы – главный праздник»</vt:lpstr>
      <vt:lpstr>Проект «День Победы – главный праздник» направлен на патриотическое воспитание гражданско-патриотических чувств у детей-дошкольников, воспитание чувства гордости за подвиг своего народа в Великой Отечественной войне с фашистской Германией и уважения к ветеранам. </vt:lpstr>
      <vt:lpstr>Каждый год, 9 Мая, наша страна отмечает великий Праздник – День Победы!</vt:lpstr>
      <vt:lpstr>22 июня 1941 года началась Великая отечественная война. Весь народ поднялся за защиту своей родины от фашистских захватчиков.</vt:lpstr>
      <vt:lpstr>Большие потери понесла наша армия в этой войне. Имена многих погибших солдат остаются неизвестными по сей день. </vt:lpstr>
      <vt:lpstr>День Победы – праздник «со слезами на глазах»…</vt:lpstr>
      <vt:lpstr>Наши деды и прадеды, бабушки и прабабушки, воевавшие за нашу Родину – ветераны войны. Это наши герои!</vt:lpstr>
      <vt:lpstr>9 мая 1945 года наша Армия одержала победу в Великой отечественной войне с фашисткой Германией. Враг был сломлен.</vt:lpstr>
      <vt:lpstr>Музыкальный проект «День победы – главный праздник» включает в себя следующие образовательные области:</vt:lpstr>
      <vt:lpstr>В проекте примут участие воспитанники старшей и подготовительной группы детского сада, 5-7 лет. Продолжительность проекта 5 недель (10 занятий).</vt:lpstr>
      <vt:lpstr>План реализации проекта</vt:lpstr>
      <vt:lpstr>После завершения проекта учащиеся приобретут следующие умения: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Музыкальный проект «День Победы – главный праздник»</dc:title>
  <dc:creator>user1</dc:creator>
  <cp:lastModifiedBy>user</cp:lastModifiedBy>
  <cp:revision>23</cp:revision>
  <dcterms:created xsi:type="dcterms:W3CDTF">2014-06-15T10:22:15Z</dcterms:created>
  <dcterms:modified xsi:type="dcterms:W3CDTF">2018-04-05T07:44:01Z</dcterms:modified>
</cp:coreProperties>
</file>