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2" r:id="rId3"/>
    <p:sldId id="258" r:id="rId4"/>
    <p:sldId id="259" r:id="rId5"/>
    <p:sldId id="260" r:id="rId6"/>
    <p:sldId id="261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FE2039A-CB47-4F16-A2D9-290720E0D0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A3FCDE9-F70C-475C-8DC3-AC55E8D80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2039A-CB47-4F16-A2D9-290720E0D0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CDE9-F70C-475C-8DC3-AC55E8D80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2039A-CB47-4F16-A2D9-290720E0D0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CDE9-F70C-475C-8DC3-AC55E8D80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2039A-CB47-4F16-A2D9-290720E0D0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CDE9-F70C-475C-8DC3-AC55E8D80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2039A-CB47-4F16-A2D9-290720E0D0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CDE9-F70C-475C-8DC3-AC55E8D80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2039A-CB47-4F16-A2D9-290720E0D0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CDE9-F70C-475C-8DC3-AC55E8D80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E2039A-CB47-4F16-A2D9-290720E0D0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A3FCDE9-F70C-475C-8DC3-AC55E8D80F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FE2039A-CB47-4F16-A2D9-290720E0D0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A3FCDE9-F70C-475C-8DC3-AC55E8D80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2039A-CB47-4F16-A2D9-290720E0D0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CDE9-F70C-475C-8DC3-AC55E8D80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2039A-CB47-4F16-A2D9-290720E0D0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CDE9-F70C-475C-8DC3-AC55E8D80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2039A-CB47-4F16-A2D9-290720E0D0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CDE9-F70C-475C-8DC3-AC55E8D80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FE2039A-CB47-4F16-A2D9-290720E0D0A0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A3FCDE9-F70C-475C-8DC3-AC55E8D80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F0"/>
                </a:solidFill>
              </a:rPr>
              <a:t>Число и цифра 7</a:t>
            </a: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929066"/>
            <a:ext cx="5364088" cy="27402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Презентацию подготовила  учитель ГБОУ Школы 1393 «РОСТ» </a:t>
            </a:r>
            <a:r>
              <a:rPr lang="ru-RU" sz="3200" dirty="0" err="1" smtClean="0">
                <a:solidFill>
                  <a:srgbClr val="002060"/>
                </a:solidFill>
              </a:rPr>
              <a:t>Тулякова</a:t>
            </a:r>
            <a:r>
              <a:rPr lang="ru-RU" sz="3200" dirty="0" smtClean="0">
                <a:solidFill>
                  <a:srgbClr val="002060"/>
                </a:solidFill>
              </a:rPr>
              <a:t> Светлана Борисовна.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3500462" cy="1069848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</a:rPr>
              <a:t>Сосчитай.</a:t>
            </a:r>
            <a:endParaRPr lang="ru-RU" sz="4400" b="1" dirty="0">
              <a:solidFill>
                <a:srgbClr val="00B0F0"/>
              </a:solidFill>
            </a:endParaRPr>
          </a:p>
        </p:txBody>
      </p:sp>
      <p:pic>
        <p:nvPicPr>
          <p:cNvPr id="178178" name="Picture 2" descr="http://www.infoniac.ru/upload/medialibrary/23c/23cdfd6da0d4ea12735e0c5200b7b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429132"/>
            <a:ext cx="3104623" cy="2285992"/>
          </a:xfrm>
          <a:prstGeom prst="rect">
            <a:avLst/>
          </a:prstGeom>
          <a:noFill/>
        </p:spPr>
      </p:pic>
      <p:pic>
        <p:nvPicPr>
          <p:cNvPr id="178180" name="Picture 4" descr="http://www.clipart.net.ua/images/clip3829.jpg"/>
          <p:cNvPicPr>
            <a:picLocks noChangeAspect="1" noChangeArrowheads="1"/>
          </p:cNvPicPr>
          <p:nvPr/>
        </p:nvPicPr>
        <p:blipFill>
          <a:blip r:embed="rId3" cstate="print"/>
          <a:srcRect l="12371" t="8247" r="14948" b="7216"/>
          <a:stretch>
            <a:fillRect/>
          </a:stretch>
        </p:blipFill>
        <p:spPr bwMode="auto">
          <a:xfrm>
            <a:off x="6357950" y="4429132"/>
            <a:ext cx="2538634" cy="2214554"/>
          </a:xfrm>
          <a:prstGeom prst="rect">
            <a:avLst/>
          </a:prstGeom>
          <a:noFill/>
        </p:spPr>
      </p:pic>
      <p:pic>
        <p:nvPicPr>
          <p:cNvPr id="178182" name="Picture 6" descr="http://lakomkam.com/upload/iblock/ef7/ef7530c79281ec66d5906852201a4de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785926"/>
            <a:ext cx="2357454" cy="2357454"/>
          </a:xfrm>
          <a:prstGeom prst="rect">
            <a:avLst/>
          </a:prstGeom>
          <a:noFill/>
        </p:spPr>
      </p:pic>
      <p:pic>
        <p:nvPicPr>
          <p:cNvPr id="178186" name="Picture 10" descr="http://2.bp.blogspot.com/-9sZfHwG_7oc/Uq7bSOX75fI/AAAAAAAApas/lsnmUxw_T_I/s1600/rainbow_in_the_clouds_1129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357166"/>
            <a:ext cx="6000760" cy="3929090"/>
          </a:xfrm>
          <a:prstGeom prst="rect">
            <a:avLst/>
          </a:prstGeom>
          <a:noFill/>
        </p:spPr>
      </p:pic>
      <p:pic>
        <p:nvPicPr>
          <p:cNvPr id="178184" name="Picture 8" descr="http://www.playing-field.ru/img/2015/052119/540363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00496" y="3429000"/>
            <a:ext cx="214314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358114" cy="106984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F0"/>
                </a:solidFill>
              </a:rPr>
              <a:t>Как пишется цифра 7.</a:t>
            </a:r>
            <a:endParaRPr lang="ru-RU" sz="5400" dirty="0">
              <a:solidFill>
                <a:srgbClr val="00B0F0"/>
              </a:solidFill>
            </a:endParaRPr>
          </a:p>
        </p:txBody>
      </p:sp>
      <p:pic>
        <p:nvPicPr>
          <p:cNvPr id="175106" name="Picture 2" descr="https://ds03.infourok.ru/uploads/ex/048c/00026203-b38dac16/img2.jpg"/>
          <p:cNvPicPr>
            <a:picLocks noChangeAspect="1" noChangeArrowheads="1"/>
          </p:cNvPicPr>
          <p:nvPr/>
        </p:nvPicPr>
        <p:blipFill>
          <a:blip r:embed="rId2" cstate="print"/>
          <a:srcRect l="13043" t="24638" r="11304" b="8116"/>
          <a:stretch>
            <a:fillRect/>
          </a:stretch>
        </p:blipFill>
        <p:spPr bwMode="auto">
          <a:xfrm>
            <a:off x="500033" y="1628800"/>
            <a:ext cx="7593803" cy="5062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5786478" cy="10698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На что похожа цифра 7.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77154" name="Picture 2" descr="https://arhivurokov.ru/kopilka/uploads/user_file_56d715a10c2b9/konspiekturokamatiematiki1klass_29.jpeg"/>
          <p:cNvPicPr>
            <a:picLocks noChangeAspect="1" noChangeArrowheads="1"/>
          </p:cNvPicPr>
          <p:nvPr/>
        </p:nvPicPr>
        <p:blipFill>
          <a:blip r:embed="rId2" cstate="print"/>
          <a:srcRect l="11242" t="14583" r="63062" b="29166"/>
          <a:stretch>
            <a:fillRect/>
          </a:stretch>
        </p:blipFill>
        <p:spPr bwMode="auto">
          <a:xfrm>
            <a:off x="6072198" y="3482554"/>
            <a:ext cx="2000264" cy="3375446"/>
          </a:xfrm>
          <a:prstGeom prst="rect">
            <a:avLst/>
          </a:prstGeom>
          <a:noFill/>
        </p:spPr>
      </p:pic>
      <p:pic>
        <p:nvPicPr>
          <p:cNvPr id="177156" name="Picture 4" descr="https://ds03.infourok.ru/uploads/ex/0d46/00005b65-b2135166/img2.jpg"/>
          <p:cNvPicPr>
            <a:picLocks noChangeAspect="1" noChangeArrowheads="1"/>
          </p:cNvPicPr>
          <p:nvPr/>
        </p:nvPicPr>
        <p:blipFill>
          <a:blip r:embed="rId3" cstate="print"/>
          <a:srcRect l="66778" t="26430" r="16625" b="45958"/>
          <a:stretch>
            <a:fillRect/>
          </a:stretch>
        </p:blipFill>
        <p:spPr bwMode="auto">
          <a:xfrm>
            <a:off x="6357950" y="1244502"/>
            <a:ext cx="2390514" cy="2237138"/>
          </a:xfrm>
          <a:prstGeom prst="rect">
            <a:avLst/>
          </a:prstGeom>
          <a:noFill/>
        </p:spPr>
      </p:pic>
      <p:pic>
        <p:nvPicPr>
          <p:cNvPr id="6" name="Picture 4" descr="https://ds03.infourok.ru/uploads/ex/0d46/00005b65-b2135166/img2.jpg"/>
          <p:cNvPicPr>
            <a:picLocks noChangeAspect="1" noChangeArrowheads="1"/>
          </p:cNvPicPr>
          <p:nvPr/>
        </p:nvPicPr>
        <p:blipFill>
          <a:blip r:embed="rId3" cstate="print"/>
          <a:srcRect l="10133" t="24806" r="68854" b="42710"/>
          <a:stretch>
            <a:fillRect/>
          </a:stretch>
        </p:blipFill>
        <p:spPr bwMode="auto">
          <a:xfrm>
            <a:off x="214282" y="3786190"/>
            <a:ext cx="3203932" cy="2786082"/>
          </a:xfrm>
          <a:prstGeom prst="rect">
            <a:avLst/>
          </a:prstGeom>
          <a:noFill/>
        </p:spPr>
      </p:pic>
      <p:pic>
        <p:nvPicPr>
          <p:cNvPr id="7" name="Picture 4" descr="https://ds03.infourok.ru/uploads/ex/0d46/00005b65-b2135166/img2.jpg"/>
          <p:cNvPicPr>
            <a:picLocks noChangeAspect="1" noChangeArrowheads="1"/>
          </p:cNvPicPr>
          <p:nvPr/>
        </p:nvPicPr>
        <p:blipFill>
          <a:blip r:embed="rId3" cstate="print"/>
          <a:srcRect l="32974" t="28054" r="54236" b="45958"/>
          <a:stretch>
            <a:fillRect/>
          </a:stretch>
        </p:blipFill>
        <p:spPr bwMode="auto">
          <a:xfrm rot="10800000">
            <a:off x="2786050" y="1357298"/>
            <a:ext cx="2286016" cy="26125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4" name="Picture 6" descr="http://www.clipartbest.com/cliparts/K9c/RAM/K9cRAMie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285860"/>
            <a:ext cx="1285884" cy="117015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Дополни  до семи: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285720" y="2428868"/>
            <a:ext cx="2280492" cy="1938969"/>
          </a:xfrm>
          <a:custGeom>
            <a:avLst/>
            <a:gdLst>
              <a:gd name="connsiteX0" fmla="*/ 0 w 2280492"/>
              <a:gd name="connsiteY0" fmla="*/ 842791 h 1938969"/>
              <a:gd name="connsiteX1" fmla="*/ 804232 w 2280492"/>
              <a:gd name="connsiteY1" fmla="*/ 148728 h 1938969"/>
              <a:gd name="connsiteX2" fmla="*/ 1189822 w 2280492"/>
              <a:gd name="connsiteY2" fmla="*/ 1735157 h 1938969"/>
              <a:gd name="connsiteX3" fmla="*/ 2093205 w 2280492"/>
              <a:gd name="connsiteY3" fmla="*/ 1371600 h 1938969"/>
              <a:gd name="connsiteX4" fmla="*/ 2280492 w 2280492"/>
              <a:gd name="connsiteY4" fmla="*/ 1283465 h 1938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0492" h="1938969">
                <a:moveTo>
                  <a:pt x="0" y="842791"/>
                </a:moveTo>
                <a:cubicBezTo>
                  <a:pt x="302964" y="421395"/>
                  <a:pt x="605928" y="0"/>
                  <a:pt x="804232" y="148728"/>
                </a:cubicBezTo>
                <a:cubicBezTo>
                  <a:pt x="1002536" y="297456"/>
                  <a:pt x="974993" y="1531345"/>
                  <a:pt x="1189822" y="1735157"/>
                </a:cubicBezTo>
                <a:cubicBezTo>
                  <a:pt x="1404651" y="1938969"/>
                  <a:pt x="1911427" y="1446882"/>
                  <a:pt x="2093205" y="1371600"/>
                </a:cubicBezTo>
                <a:cubicBezTo>
                  <a:pt x="2274983" y="1296318"/>
                  <a:pt x="2277737" y="1289891"/>
                  <a:pt x="2280492" y="128346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57158" y="2928934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071538" y="285749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928662" y="250030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71472" y="264318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214414" y="371475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142976" y="3286124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785918" y="4000504"/>
            <a:ext cx="285752" cy="28575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428596" y="4572008"/>
            <a:ext cx="9286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6+</a:t>
            </a:r>
            <a:endParaRPr lang="ru-RU" sz="4400" dirty="0"/>
          </a:p>
        </p:txBody>
      </p:sp>
      <p:sp>
        <p:nvSpPr>
          <p:cNvPr id="18" name="TextBox 17"/>
          <p:cNvSpPr txBox="1"/>
          <p:nvPr/>
        </p:nvSpPr>
        <p:spPr>
          <a:xfrm>
            <a:off x="1071538" y="4429132"/>
            <a:ext cx="500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25" name="Овал 24"/>
          <p:cNvSpPr/>
          <p:nvPr/>
        </p:nvSpPr>
        <p:spPr>
          <a:xfrm>
            <a:off x="3786182" y="3143248"/>
            <a:ext cx="714380" cy="11430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929058" y="4214818"/>
            <a:ext cx="428628" cy="21431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с двумя вырезанными соседними углами 25"/>
          <p:cNvSpPr/>
          <p:nvPr/>
        </p:nvSpPr>
        <p:spPr>
          <a:xfrm rot="10800000">
            <a:off x="3857620" y="2928934"/>
            <a:ext cx="571504" cy="285752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3428992" y="4572008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5</a:t>
            </a:r>
            <a:endParaRPr lang="ru-RU" sz="48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214810" y="4572008"/>
            <a:ext cx="57099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/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857620" y="4714884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+</a:t>
            </a:r>
            <a:endParaRPr lang="ru-RU" sz="3600" dirty="0"/>
          </a:p>
        </p:txBody>
      </p:sp>
      <p:pic>
        <p:nvPicPr>
          <p:cNvPr id="176132" name="Picture 4" descr="http://www.clipartfinders.com/clipart/435/flower-clipart-clipartsco-43581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857364"/>
            <a:ext cx="642942" cy="923433"/>
          </a:xfrm>
          <a:prstGeom prst="rect">
            <a:avLst/>
          </a:prstGeom>
          <a:noFill/>
        </p:spPr>
      </p:pic>
      <p:pic>
        <p:nvPicPr>
          <p:cNvPr id="36" name="Picture 4" descr="http://www.clipartfinders.com/clipart/435/flower-clipart-clipartsco-43581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316032">
            <a:off x="3563976" y="2221968"/>
            <a:ext cx="593203" cy="851995"/>
          </a:xfrm>
          <a:prstGeom prst="rect">
            <a:avLst/>
          </a:prstGeom>
          <a:noFill/>
        </p:spPr>
      </p:pic>
      <p:pic>
        <p:nvPicPr>
          <p:cNvPr id="38" name="Picture 4" descr="http://www.clipartfinders.com/clipart/435/flower-clipart-clipartsco-43581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61901">
            <a:off x="4023472" y="1916381"/>
            <a:ext cx="580887" cy="834306"/>
          </a:xfrm>
          <a:prstGeom prst="rect">
            <a:avLst/>
          </a:prstGeom>
          <a:noFill/>
        </p:spPr>
      </p:pic>
      <p:pic>
        <p:nvPicPr>
          <p:cNvPr id="39" name="Picture 4" descr="http://www.clipartfinders.com/clipart/435/flower-clipart-clipartsco-43581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2214554"/>
            <a:ext cx="547127" cy="785818"/>
          </a:xfrm>
          <a:prstGeom prst="rect">
            <a:avLst/>
          </a:prstGeom>
          <a:noFill/>
        </p:spPr>
      </p:pic>
      <p:pic>
        <p:nvPicPr>
          <p:cNvPr id="37" name="Picture 4" descr="http://www.clipartfinders.com/clipart/435/flower-clipart-clipartsco-43581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180772">
            <a:off x="4193454" y="2215374"/>
            <a:ext cx="571504" cy="820829"/>
          </a:xfrm>
          <a:prstGeom prst="rect">
            <a:avLst/>
          </a:prstGeom>
          <a:noFill/>
        </p:spPr>
      </p:pic>
      <p:sp>
        <p:nvSpPr>
          <p:cNvPr id="41" name="Полилиния 40"/>
          <p:cNvSpPr/>
          <p:nvPr/>
        </p:nvSpPr>
        <p:spPr>
          <a:xfrm>
            <a:off x="6286512" y="2357430"/>
            <a:ext cx="2016087" cy="2058318"/>
          </a:xfrm>
          <a:custGeom>
            <a:avLst/>
            <a:gdLst>
              <a:gd name="connsiteX0" fmla="*/ 0 w 2016087"/>
              <a:gd name="connsiteY0" fmla="*/ 2058318 h 2058318"/>
              <a:gd name="connsiteX1" fmla="*/ 771181 w 2016087"/>
              <a:gd name="connsiteY1" fmla="*/ 1617643 h 2058318"/>
              <a:gd name="connsiteX2" fmla="*/ 1167788 w 2016087"/>
              <a:gd name="connsiteY2" fmla="*/ 681210 h 2058318"/>
              <a:gd name="connsiteX3" fmla="*/ 1685581 w 2016087"/>
              <a:gd name="connsiteY3" fmla="*/ 86299 h 2058318"/>
              <a:gd name="connsiteX4" fmla="*/ 2016087 w 2016087"/>
              <a:gd name="connsiteY4" fmla="*/ 163417 h 205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6087" h="2058318">
                <a:moveTo>
                  <a:pt x="0" y="2058318"/>
                </a:moveTo>
                <a:cubicBezTo>
                  <a:pt x="288275" y="1952739"/>
                  <a:pt x="576550" y="1847161"/>
                  <a:pt x="771181" y="1617643"/>
                </a:cubicBezTo>
                <a:cubicBezTo>
                  <a:pt x="965812" y="1388125"/>
                  <a:pt x="1015388" y="936434"/>
                  <a:pt x="1167788" y="681210"/>
                </a:cubicBezTo>
                <a:cubicBezTo>
                  <a:pt x="1320188" y="425986"/>
                  <a:pt x="1544198" y="172598"/>
                  <a:pt x="1685581" y="86299"/>
                </a:cubicBezTo>
                <a:cubicBezTo>
                  <a:pt x="1826964" y="0"/>
                  <a:pt x="1921525" y="81708"/>
                  <a:pt x="2016087" y="163417"/>
                </a:cubicBezTo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ysClr val="windowText" lastClr="000000"/>
              </a:solidFill>
            </a:endParaRPr>
          </a:p>
        </p:txBody>
      </p:sp>
      <p:pic>
        <p:nvPicPr>
          <p:cNvPr id="176136" name="Picture 8" descr="https://1001freedownloads.s3.amazonaws.com/vector/thumb/139251/carlitos_Leaf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43636" y="3429000"/>
            <a:ext cx="714380" cy="890193"/>
          </a:xfrm>
          <a:prstGeom prst="rect">
            <a:avLst/>
          </a:prstGeom>
          <a:noFill/>
        </p:spPr>
      </p:pic>
      <p:pic>
        <p:nvPicPr>
          <p:cNvPr id="45" name="Picture 8" descr="https://1001freedownloads.s3.amazonaws.com/vector/thumb/139251/carlitos_Leaf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2643182"/>
            <a:ext cx="714380" cy="890193"/>
          </a:xfrm>
          <a:prstGeom prst="rect">
            <a:avLst/>
          </a:prstGeom>
          <a:noFill/>
        </p:spPr>
      </p:pic>
      <p:pic>
        <p:nvPicPr>
          <p:cNvPr id="46" name="Picture 8" descr="https://1001freedownloads.s3.amazonaws.com/vector/thumb/139251/carlitos_Leaf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00892" y="2000240"/>
            <a:ext cx="714380" cy="890193"/>
          </a:xfrm>
          <a:prstGeom prst="rect">
            <a:avLst/>
          </a:prstGeom>
          <a:noFill/>
        </p:spPr>
      </p:pic>
      <p:pic>
        <p:nvPicPr>
          <p:cNvPr id="47" name="Picture 8" descr="https://1001freedownloads.s3.amazonaws.com/vector/thumb/139251/carlitos_Leaf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7929586" y="1643050"/>
            <a:ext cx="714380" cy="890193"/>
          </a:xfrm>
          <a:prstGeom prst="rect">
            <a:avLst/>
          </a:prstGeom>
          <a:noFill/>
        </p:spPr>
      </p:pic>
      <p:sp>
        <p:nvSpPr>
          <p:cNvPr id="48" name="Дуга 47"/>
          <p:cNvSpPr/>
          <p:nvPr/>
        </p:nvSpPr>
        <p:spPr>
          <a:xfrm>
            <a:off x="6500826" y="3143248"/>
            <a:ext cx="1785918" cy="642942"/>
          </a:xfrm>
          <a:prstGeom prst="arc">
            <a:avLst>
              <a:gd name="adj1" fmla="val 16271145"/>
              <a:gd name="adj2" fmla="val 17514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Дуга 48"/>
          <p:cNvSpPr/>
          <p:nvPr/>
        </p:nvSpPr>
        <p:spPr>
          <a:xfrm rot="19281118">
            <a:off x="7468336" y="3137355"/>
            <a:ext cx="1071570" cy="50006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Дуга 49"/>
          <p:cNvSpPr/>
          <p:nvPr/>
        </p:nvSpPr>
        <p:spPr>
          <a:xfrm>
            <a:off x="7858148" y="3214686"/>
            <a:ext cx="71438" cy="78581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Picture 8" descr="https://1001freedownloads.s3.amazonaws.com/vector/thumb/139251/carlitos_Leaf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3945908">
            <a:off x="7687721" y="3547648"/>
            <a:ext cx="346400" cy="461565"/>
          </a:xfrm>
          <a:prstGeom prst="rect">
            <a:avLst/>
          </a:prstGeom>
          <a:noFill/>
        </p:spPr>
      </p:pic>
      <p:pic>
        <p:nvPicPr>
          <p:cNvPr id="52" name="Picture 8" descr="https://1001freedownloads.s3.amazonaws.com/vector/thumb/139251/carlitos_Leaf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1070999">
            <a:off x="8320323" y="2947090"/>
            <a:ext cx="495495" cy="871501"/>
          </a:xfrm>
          <a:prstGeom prst="rect">
            <a:avLst/>
          </a:prstGeom>
          <a:noFill/>
        </p:spPr>
      </p:pic>
      <p:pic>
        <p:nvPicPr>
          <p:cNvPr id="53" name="Picture 8" descr="https://1001freedownloads.s3.amazonaws.com/vector/thumb/139251/carlitos_Leaf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2239164">
            <a:off x="8107488" y="3497148"/>
            <a:ext cx="467657" cy="623135"/>
          </a:xfrm>
          <a:prstGeom prst="rect">
            <a:avLst/>
          </a:prstGeom>
          <a:noFill/>
        </p:spPr>
      </p:pic>
      <p:sp>
        <p:nvSpPr>
          <p:cNvPr id="54" name="TextBox 53"/>
          <p:cNvSpPr txBox="1"/>
          <p:nvPr/>
        </p:nvSpPr>
        <p:spPr>
          <a:xfrm>
            <a:off x="6286512" y="4572008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55" name="TextBox 54"/>
          <p:cNvSpPr txBox="1"/>
          <p:nvPr/>
        </p:nvSpPr>
        <p:spPr>
          <a:xfrm>
            <a:off x="6643702" y="4643446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+</a:t>
            </a:r>
            <a:endParaRPr lang="ru-RU" sz="3600" dirty="0"/>
          </a:p>
        </p:txBody>
      </p:sp>
      <p:sp>
        <p:nvSpPr>
          <p:cNvPr id="56" name="TextBox 55"/>
          <p:cNvSpPr txBox="1"/>
          <p:nvPr/>
        </p:nvSpPr>
        <p:spPr>
          <a:xfrm>
            <a:off x="7000892" y="4572008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6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29" grpId="0"/>
      <p:bldP spid="30" grpId="0"/>
      <p:bldP spid="54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9848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Посели числа в домик.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214554"/>
            <a:ext cx="3000396" cy="42862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F0"/>
              </a:solidFill>
            </a:endParaRPr>
          </a:p>
        </p:txBody>
      </p:sp>
      <p:cxnSp>
        <p:nvCxnSpPr>
          <p:cNvPr id="5" name="Прямая соединительная линия 4"/>
          <p:cNvCxnSpPr>
            <a:stCxn id="3" idx="0"/>
            <a:endCxn id="3" idx="2"/>
          </p:cNvCxnSpPr>
          <p:nvPr/>
        </p:nvCxnSpPr>
        <p:spPr>
          <a:xfrm rot="16200000" flipH="1">
            <a:off x="1071538" y="4357694"/>
            <a:ext cx="42862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714480" y="3286124"/>
            <a:ext cx="300039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714480" y="5500702"/>
            <a:ext cx="300039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3" idx="1"/>
            <a:endCxn id="3" idx="3"/>
          </p:cNvCxnSpPr>
          <p:nvPr/>
        </p:nvCxnSpPr>
        <p:spPr>
          <a:xfrm rot="10800000" flipH="1">
            <a:off x="1714480" y="4357694"/>
            <a:ext cx="300039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Трапеция 17"/>
          <p:cNvSpPr/>
          <p:nvPr/>
        </p:nvSpPr>
        <p:spPr>
          <a:xfrm>
            <a:off x="1142976" y="1357298"/>
            <a:ext cx="4143404" cy="857256"/>
          </a:xfrm>
          <a:prstGeom prst="trapezoid">
            <a:avLst>
              <a:gd name="adj" fmla="val 129096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928926" y="1500174"/>
            <a:ext cx="642942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3000364" y="1357298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7</a:t>
            </a:r>
            <a:endParaRPr lang="ru-RU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2214546" y="2214554"/>
            <a:ext cx="571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4</a:t>
            </a:r>
            <a:endParaRPr lang="ru-RU" sz="6000" dirty="0"/>
          </a:p>
        </p:txBody>
      </p:sp>
      <p:sp>
        <p:nvSpPr>
          <p:cNvPr id="22" name="TextBox 21"/>
          <p:cNvSpPr txBox="1"/>
          <p:nvPr/>
        </p:nvSpPr>
        <p:spPr>
          <a:xfrm>
            <a:off x="2214546" y="3214686"/>
            <a:ext cx="571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</a:t>
            </a:r>
            <a:endParaRPr lang="ru-RU" sz="6600" dirty="0"/>
          </a:p>
        </p:txBody>
      </p:sp>
      <p:sp>
        <p:nvSpPr>
          <p:cNvPr id="23" name="TextBox 22"/>
          <p:cNvSpPr txBox="1"/>
          <p:nvPr/>
        </p:nvSpPr>
        <p:spPr>
          <a:xfrm>
            <a:off x="2143108" y="4429132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71670" y="5500702"/>
            <a:ext cx="1000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6</a:t>
            </a:r>
            <a:endParaRPr lang="ru-RU" sz="6000" dirty="0"/>
          </a:p>
        </p:txBody>
      </p:sp>
      <p:sp>
        <p:nvSpPr>
          <p:cNvPr id="26" name="TextBox 25"/>
          <p:cNvSpPr txBox="1"/>
          <p:nvPr/>
        </p:nvSpPr>
        <p:spPr>
          <a:xfrm>
            <a:off x="3571868" y="2143116"/>
            <a:ext cx="571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3</a:t>
            </a:r>
            <a:endParaRPr lang="ru-RU" sz="6600" dirty="0"/>
          </a:p>
        </p:txBody>
      </p:sp>
      <p:sp>
        <p:nvSpPr>
          <p:cNvPr id="27" name="TextBox 26"/>
          <p:cNvSpPr txBox="1"/>
          <p:nvPr/>
        </p:nvSpPr>
        <p:spPr>
          <a:xfrm>
            <a:off x="3571868" y="5357826"/>
            <a:ext cx="500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1</a:t>
            </a:r>
            <a:endParaRPr lang="ru-RU" sz="7200" dirty="0"/>
          </a:p>
        </p:txBody>
      </p:sp>
      <p:sp>
        <p:nvSpPr>
          <p:cNvPr id="28" name="TextBox 27"/>
          <p:cNvSpPr txBox="1"/>
          <p:nvPr/>
        </p:nvSpPr>
        <p:spPr>
          <a:xfrm>
            <a:off x="3500430" y="3286124"/>
            <a:ext cx="7143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6</a:t>
            </a:r>
            <a:endParaRPr lang="ru-RU" sz="6600" dirty="0"/>
          </a:p>
        </p:txBody>
      </p:sp>
      <p:sp>
        <p:nvSpPr>
          <p:cNvPr id="29" name="TextBox 28"/>
          <p:cNvSpPr txBox="1"/>
          <p:nvPr/>
        </p:nvSpPr>
        <p:spPr>
          <a:xfrm>
            <a:off x="3571868" y="4357694"/>
            <a:ext cx="7143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5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642918"/>
            <a:ext cx="3900486" cy="1069848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Найди цифру 7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11618" name="Picture 2" descr="http://tse2.mm.bing.net/th?id=OIP.Mabc5cebc5c13d5adba66b7ac2966616ao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2"/>
            <a:ext cx="5420000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191</TotalTime>
  <Words>60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Число и цифра 7</vt:lpstr>
      <vt:lpstr>Сосчитай.</vt:lpstr>
      <vt:lpstr>Как пишется цифра 7.</vt:lpstr>
      <vt:lpstr>На что похожа цифра 7.</vt:lpstr>
      <vt:lpstr>Дополни  до семи:</vt:lpstr>
      <vt:lpstr>Посели числа в домик.</vt:lpstr>
      <vt:lpstr>Найди цифру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 и цифра 7</dc:title>
  <dc:creator>ADMIN</dc:creator>
  <cp:lastModifiedBy>админ</cp:lastModifiedBy>
  <cp:revision>20</cp:revision>
  <dcterms:created xsi:type="dcterms:W3CDTF">2017-02-12T12:43:44Z</dcterms:created>
  <dcterms:modified xsi:type="dcterms:W3CDTF">2018-03-19T15:24:13Z</dcterms:modified>
</cp:coreProperties>
</file>