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61" r:id="rId6"/>
    <p:sldId id="259" r:id="rId7"/>
    <p:sldId id="263" r:id="rId8"/>
    <p:sldId id="264" r:id="rId9"/>
    <p:sldId id="262" r:id="rId10"/>
    <p:sldId id="265" r:id="rId11"/>
    <p:sldId id="260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6E0"/>
    <a:srgbClr val="15F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______Microsoft_PowerPoint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print"/>
          <a:srcRect l="4326" r="15350" b="2289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са.png"/>
          <p:cNvPicPr>
            <a:picLocks noChangeAspect="1"/>
          </p:cNvPicPr>
          <p:nvPr/>
        </p:nvPicPr>
        <p:blipFill>
          <a:blip r:embed="rId2" cstate="print"/>
          <a:srcRect l="65895" t="22890" r="5677" b="30284"/>
          <a:stretch>
            <a:fillRect/>
          </a:stretch>
        </p:blipFill>
        <p:spPr>
          <a:xfrm>
            <a:off x="755576" y="404664"/>
            <a:ext cx="7704856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259632" y="1484784"/>
            <a:ext cx="0" cy="12961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851920" y="1412776"/>
            <a:ext cx="0" cy="12961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300192" y="1484784"/>
            <a:ext cx="0" cy="12961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39752" y="2924944"/>
            <a:ext cx="0" cy="12961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932040" y="2924944"/>
            <a:ext cx="0" cy="129614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59632" y="4221088"/>
            <a:ext cx="0" cy="237626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96136" y="4509120"/>
            <a:ext cx="0" cy="187220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380312" y="4509120"/>
            <a:ext cx="0" cy="1728192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524328" y="1772816"/>
            <a:ext cx="648072" cy="22322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easyengl.ucoz.ru/_ld/209/15441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7969" t="12870" r="20566" b="30430"/>
          <a:stretch>
            <a:fillRect/>
          </a:stretch>
        </p:blipFill>
        <p:spPr bwMode="auto">
          <a:xfrm>
            <a:off x="0" y="332656"/>
            <a:ext cx="896448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 rot="19645183">
            <a:off x="6837290" y="2349252"/>
            <a:ext cx="504056" cy="8049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rot="19645183">
            <a:off x="6117210" y="5229571"/>
            <a:ext cx="504056" cy="80492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9645183">
            <a:off x="7482964" y="5413639"/>
            <a:ext cx="578401" cy="55029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24328" y="3429000"/>
            <a:ext cx="50405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84168" y="3356992"/>
            <a:ext cx="576064" cy="648072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804248" y="3356992"/>
            <a:ext cx="576064" cy="648072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365104"/>
            <a:ext cx="50405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156176" y="4293096"/>
            <a:ext cx="576064" cy="648072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FFC00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Весёлый колпачок.</a:t>
            </a:r>
          </a:p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ростом он всего лишь</a:t>
            </a:r>
          </a:p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ребячий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башмачок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фонариком и с песней</a:t>
            </a:r>
          </a:p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Идёт в лесу ночном.</a:t>
            </a:r>
          </a:p>
          <a:p>
            <a:pPr fontAlgn="base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ошибёшься, если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 скажешь: -Это...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aruselart.ru/uploads/images/static/2012-08/1345611314_0_38ee8_e99ee1f8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ари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936104" cy="2880320"/>
          </a:xfrm>
        </p:spPr>
      </p:pic>
      <p:pic>
        <p:nvPicPr>
          <p:cNvPr id="5" name="Рисунок 4" descr="фонари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308304" y="3717032"/>
            <a:ext cx="1283965" cy="2847975"/>
          </a:xfrm>
          <a:prstGeom prst="rect">
            <a:avLst/>
          </a:prstGeom>
        </p:spPr>
      </p:pic>
      <p:pic>
        <p:nvPicPr>
          <p:cNvPr id="6" name="Рисунок 5" descr="фонарик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844824"/>
            <a:ext cx="942975" cy="2838450"/>
          </a:xfrm>
          <a:prstGeom prst="rect">
            <a:avLst/>
          </a:prstGeom>
        </p:spPr>
      </p:pic>
      <p:pic>
        <p:nvPicPr>
          <p:cNvPr id="7" name="Рисунок 6" descr="фонарик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861048"/>
            <a:ext cx="870967" cy="2838450"/>
          </a:xfrm>
          <a:prstGeom prst="rect">
            <a:avLst/>
          </a:prstGeom>
        </p:spPr>
      </p:pic>
      <p:pic>
        <p:nvPicPr>
          <p:cNvPr id="8" name="Рисунок 7" descr="фонари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88640"/>
            <a:ext cx="936104" cy="2847975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3851920" y="0"/>
            <a:ext cx="0" cy="685800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364088" y="19168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227687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57332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4522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67345E-6 C -0.00903 0.00717 -0.01511 0.00763 -0.02587 0.00902 C -0.03178 0.01202 -0.03785 0.01249 -0.04393 0.0148 C -0.05747 0.02682 -0.07153 0.03515 -0.0875 0.04024 C -0.09688 0.04926 -0.11025 0.05342 -0.12205 0.05573 C -0.14705 0.071 -0.18021 0.07562 -0.20799 0.07886 C -0.21945 0.0888 -0.23021 0.0895 -0.24254 0.09459 C -0.25695 0.10037 -0.27136 0.10546 -0.28612 0.10985 C -0.30191 0.12026 -0.31858 0.12072 -0.33577 0.12373 C -0.35035 0.12627 -0.36476 0.13066 -0.37934 0.13344 C -0.39063 0.13806 -0.39879 0.14708 -0.40938 0.15263 C -0.41893 0.15194 -0.4283 0.14963 -0.43785 0.15101 C -0.44184 0.15148 -0.44462 0.15795 -0.44844 0.15842 C -0.45695 0.15957 -0.46563 0.1598 -0.47414 0.16073 C -0.48438 0.16466 -0.49514 0.16743 -0.50556 0.16998 C -0.51684 0.17738 -0.52934 0.18015 -0.54167 0.18362 C -0.55608 0.18802 -0.53455 0.18247 -0.55226 0.18987 C -0.5566 0.19149 -0.57414 0.19311 -0.57639 0.19334 C -0.57882 0.19403 -0.58125 0.19496 -0.58386 0.19565 C -0.58889 0.19704 -0.59896 0.19912 -0.59896 0.19935 C -0.62292 0.21207 -0.62049 0.20559 -0.66198 0.20721 C -0.68299 0.22063 -0.65678 0.20212 -0.67118 0.21693 C -0.67223 0.21785 -0.68125 0.22016 -0.6816 0.22063 C -0.69879 0.2278 -0.67761 0.22317 -0.70712 0.22641 C -0.71164 0.22803 -0.71615 0.2308 -0.72049 0.2308 " pathEditMode="relative" rAng="0" ptsTypes="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0"/>
            <a:ext cx="62177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смотрел в окошко -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один Антошка,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Посмотрел в окошко -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второй Антошка!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 за окошко,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Куда смотрел Антошка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7" name="Picture 5" descr="http://clipart-work.net/data_gallery/clipart-mirror-royalty-free-vector-design-UUTTeO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487144" cy="5487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Назови геометрические фигуры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00808"/>
            <a:ext cx="2016224" cy="17281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772816"/>
            <a:ext cx="3384376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67544" y="3717032"/>
            <a:ext cx="3024336" cy="2160240"/>
          </a:xfrm>
          <a:prstGeom prst="triangle">
            <a:avLst/>
          </a:prstGeom>
          <a:solidFill>
            <a:srgbClr val="3C16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04048" y="3717032"/>
            <a:ext cx="2592288" cy="2160240"/>
          </a:xfrm>
          <a:prstGeom prst="ellipse">
            <a:avLst/>
          </a:prstGeom>
          <a:solidFill>
            <a:srgbClr val="15F00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88632"/>
          <a:ext cx="8424940" cy="52070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3741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421247"/>
                <a:gridCol w="1684988"/>
              </a:tblGrid>
              <a:tr h="400545">
                <a:tc rowSpan="1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4427984" y="260648"/>
            <a:ext cx="0" cy="511256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059832" y="5486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59832" y="1340768"/>
            <a:ext cx="216024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63688" y="1340768"/>
            <a:ext cx="144016" cy="21602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4" idx="6"/>
            <a:endCxn id="12" idx="2"/>
          </p:cNvCxnSpPr>
          <p:nvPr/>
        </p:nvCxnSpPr>
        <p:spPr>
          <a:xfrm flipV="1">
            <a:off x="1907704" y="1412776"/>
            <a:ext cx="1152128" cy="3600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3059832" y="2132856"/>
            <a:ext cx="144016" cy="14401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95736" y="2132856"/>
            <a:ext cx="144016" cy="14401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059832" y="3356992"/>
            <a:ext cx="144016" cy="144016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stCxn id="20" idx="6"/>
          </p:cNvCxnSpPr>
          <p:nvPr/>
        </p:nvCxnSpPr>
        <p:spPr>
          <a:xfrm>
            <a:off x="2339752" y="2204864"/>
            <a:ext cx="792088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131840" y="2276872"/>
            <a:ext cx="8384" cy="114374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21" idx="3"/>
          </p:cNvCxnSpPr>
          <p:nvPr/>
        </p:nvCxnSpPr>
        <p:spPr>
          <a:xfrm flipH="1" flipV="1">
            <a:off x="2276128" y="2204864"/>
            <a:ext cx="804795" cy="1275053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131840" y="4149080"/>
            <a:ext cx="8384" cy="432048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267744" y="4581128"/>
            <a:ext cx="864096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267744" y="4149080"/>
            <a:ext cx="864096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2267744" y="4149080"/>
            <a:ext cx="8384" cy="122413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995936" y="0"/>
            <a:ext cx="3600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95936" y="4725144"/>
            <a:ext cx="3600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44" y="188640"/>
          <a:ext cx="8352920" cy="6408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  <a:gridCol w="417646"/>
              </a:tblGrid>
              <a:tr h="534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4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95536" y="3429000"/>
            <a:ext cx="842493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7544" y="3284984"/>
            <a:ext cx="3600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3356992"/>
            <a:ext cx="3600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187624" y="1700808"/>
            <a:ext cx="216024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411760" y="1700808"/>
            <a:ext cx="216024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1700808"/>
            <a:ext cx="216024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1" idx="6"/>
          </p:cNvCxnSpPr>
          <p:nvPr/>
        </p:nvCxnSpPr>
        <p:spPr>
          <a:xfrm>
            <a:off x="1403648" y="1772816"/>
            <a:ext cx="100811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15" idx="2"/>
          </p:cNvCxnSpPr>
          <p:nvPr/>
        </p:nvCxnSpPr>
        <p:spPr>
          <a:xfrm>
            <a:off x="2627784" y="1772816"/>
            <a:ext cx="64807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884368" y="692696"/>
            <a:ext cx="0" cy="165618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660232" y="2348880"/>
            <a:ext cx="1224136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452320" y="692696"/>
            <a:ext cx="504056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660232" y="692696"/>
            <a:ext cx="864096" cy="165618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0" y="188640"/>
          <a:ext cx="9144000" cy="6855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Слайд" r:id="rId4" imgW="4570501" imgH="3427618" progId="PowerPoint.Slide.12">
                  <p:embed/>
                </p:oleObj>
              </mc:Choice>
              <mc:Fallback>
                <p:oleObj name="Слайд" r:id="rId4" imgW="4570501" imgH="3427618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640"/>
                        <a:ext cx="9144000" cy="68552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48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 геометрические фигуры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Студент</cp:lastModifiedBy>
  <cp:revision>23</cp:revision>
  <dcterms:created xsi:type="dcterms:W3CDTF">2017-10-13T07:43:11Z</dcterms:created>
  <dcterms:modified xsi:type="dcterms:W3CDTF">2017-10-30T04:39:14Z</dcterms:modified>
</cp:coreProperties>
</file>