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60" r:id="rId2"/>
    <p:sldId id="262" r:id="rId3"/>
    <p:sldId id="261" r:id="rId4"/>
    <p:sldId id="263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236E24-111C-4C51-8AA9-A8CCB1A81FD3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F345DB-4FA8-49B1-BF9D-536C8C3977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Big Ben is one of London's best-known landmarks, and looks most spectacular at night when the clock faces are illuminated.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345DB-4FA8-49B1-BF9D-536C8C397761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You even know when parliament is in session, because a light shines above the clock face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345DB-4FA8-49B1-BF9D-536C8C397761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name Big Ben actually refers not to the clock-tower itself, but to the thirteen ton bell hung within.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345DB-4FA8-49B1-BF9D-536C8C39776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bell was named after the first commissioner of works, Sir Benjamin Hall.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345DB-4FA8-49B1-BF9D-536C8C39776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От Вики </a:t>
            </a:r>
            <a:r>
              <a:rPr lang="ru-RU" dirty="0" err="1" smtClean="0"/>
              <a:t>Цирулевой</a:t>
            </a:r>
            <a:r>
              <a:rPr lang="ru-RU" dirty="0" smtClean="0"/>
              <a:t> (5 б класс)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F345DB-4FA8-49B1-BF9D-536C8C39776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0636-5224-4DA7-81D6-2B84FAFF4937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B058E0-44A5-4D41-BF45-85FD4C5506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0636-5224-4DA7-81D6-2B84FAFF4937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058E0-44A5-4D41-BF45-85FD4C550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0636-5224-4DA7-81D6-2B84FAFF4937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058E0-44A5-4D41-BF45-85FD4C550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9BB0636-5224-4DA7-81D6-2B84FAFF4937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6B058E0-44A5-4D41-BF45-85FD4C5506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0636-5224-4DA7-81D6-2B84FAFF4937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058E0-44A5-4D41-BF45-85FD4C5506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0636-5224-4DA7-81D6-2B84FAFF4937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058E0-44A5-4D41-BF45-85FD4C5506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058E0-44A5-4D41-BF45-85FD4C5506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0636-5224-4DA7-81D6-2B84FAFF4937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0636-5224-4DA7-81D6-2B84FAFF4937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058E0-44A5-4D41-BF45-85FD4C5506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0636-5224-4DA7-81D6-2B84FAFF4937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B058E0-44A5-4D41-BF45-85FD4C5506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9BB0636-5224-4DA7-81D6-2B84FAFF4937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6B058E0-44A5-4D41-BF45-85FD4C5506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BB0636-5224-4DA7-81D6-2B84FAFF4937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6B058E0-44A5-4D41-BF45-85FD4C5506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BB0636-5224-4DA7-81D6-2B84FAFF4937}" type="datetimeFigureOut">
              <a:rPr lang="ru-RU" smtClean="0"/>
              <a:pPr/>
              <a:t>24.03.2013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6B058E0-44A5-4D41-BF45-85FD4C5506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0"/>
            <a:ext cx="3643338" cy="2297106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London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  <a:r>
              <a:rPr lang="en-US" smtClean="0">
                <a:solidFill>
                  <a:srgbClr val="FF0000"/>
                </a:solidFill>
              </a:rPr>
              <a:t>Big </a:t>
            </a:r>
            <a:r>
              <a:rPr lang="en-US" dirty="0" smtClean="0">
                <a:solidFill>
                  <a:srgbClr val="FF0000"/>
                </a:solidFill>
              </a:rPr>
              <a:t>Ben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 descr="tumblr_lbju8uLPb01qb9jjz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73541"/>
            <a:ext cx="8929750" cy="4684459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sim4922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158" y="0"/>
            <a:ext cx="9049214" cy="650085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85786" y="357166"/>
            <a:ext cx="692948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Big Ben is one of London's best-known landmarks, and looks most spectacular at night when the clock faces are illuminated</a:t>
            </a:r>
            <a:r>
              <a:rPr lang="en-US" sz="2000" dirty="0" smtClean="0"/>
              <a:t>.</a:t>
            </a:r>
            <a:endParaRPr lang="ru-RU" sz="2000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8596" y="500042"/>
            <a:ext cx="835824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You even know when parliament is in session, because a light shines above the clock face</a:t>
            </a:r>
            <a:endParaRPr lang="ru-RU" sz="32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vel6%20-%20londo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42900"/>
            <a:ext cx="4716103" cy="6858000"/>
          </a:xfrm>
          <a:prstGeom prst="rect">
            <a:avLst/>
          </a:prstGeom>
        </p:spPr>
      </p:pic>
      <p:pic>
        <p:nvPicPr>
          <p:cNvPr id="3" name="Рисунок 2" descr="BigBenClock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0628" y="214290"/>
            <a:ext cx="4586288" cy="642942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2786058"/>
            <a:ext cx="485778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The name Big Ben actually refers not to the clock-tower itself, but to the thirteen ton bell hung within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nglang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14290"/>
            <a:ext cx="8255000" cy="61976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14348" y="1142984"/>
            <a:ext cx="75724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The bell was named after the first commissioner of works, Sir Benjamin Hall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westminst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428604"/>
            <a:ext cx="8143931" cy="580879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357422" y="35716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Officially, the clock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sz="4000" dirty="0" smtClean="0">
                <a:solidFill>
                  <a:srgbClr val="FF0000"/>
                </a:solidFill>
              </a:rPr>
              <a:t>has started its work on 31 May 1859</a:t>
            </a:r>
            <a:r>
              <a:rPr lang="en-US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14678" y="285728"/>
            <a:ext cx="2571768" cy="86201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7030A0"/>
                </a:solidFill>
              </a:rPr>
              <a:t>T</a:t>
            </a:r>
            <a:r>
              <a:rPr sz="4800" smtClean="0">
                <a:solidFill>
                  <a:srgbClr val="7030A0"/>
                </a:solidFill>
              </a:rPr>
              <a:t>he  </a:t>
            </a:r>
            <a:r>
              <a:rPr sz="4800" smtClean="0">
                <a:solidFill>
                  <a:srgbClr val="7030A0"/>
                </a:solidFill>
              </a:rPr>
              <a:t>end</a:t>
            </a:r>
            <a:endParaRPr lang="ru-RU" sz="4800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6072206"/>
            <a:ext cx="41391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От Вики </a:t>
            </a:r>
            <a:r>
              <a:rPr lang="ru-RU" dirty="0" err="1" smtClean="0"/>
              <a:t>Цирулевой</a:t>
            </a:r>
            <a:r>
              <a:rPr lang="ru-RU" dirty="0" smtClean="0"/>
              <a:t> (5 б класс)</a:t>
            </a:r>
            <a:endParaRPr lang="ru-RU" dirty="0"/>
          </a:p>
        </p:txBody>
      </p:sp>
      <p:pic>
        <p:nvPicPr>
          <p:cNvPr id="4" name="Рисунок 3" descr="westminstr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786190"/>
            <a:ext cx="4052893" cy="2890794"/>
          </a:xfrm>
          <a:prstGeom prst="rect">
            <a:avLst/>
          </a:prstGeom>
        </p:spPr>
      </p:pic>
      <p:pic>
        <p:nvPicPr>
          <p:cNvPr id="5" name="Рисунок 4" descr="vel6%20-%20londo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15074" y="357166"/>
            <a:ext cx="2643804" cy="3844532"/>
          </a:xfrm>
          <a:prstGeom prst="rect">
            <a:avLst/>
          </a:prstGeom>
        </p:spPr>
      </p:pic>
      <p:pic>
        <p:nvPicPr>
          <p:cNvPr id="6" name="Рисунок 5" descr="resim4922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214422"/>
            <a:ext cx="3589626" cy="232727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205</TotalTime>
  <Words>190</Words>
  <Application>Microsoft Office PowerPoint</Application>
  <PresentationFormat>Экран (4:3)</PresentationFormat>
  <Paragraphs>18</Paragraphs>
  <Slides>7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London:Big Ben</vt:lpstr>
      <vt:lpstr>Слайд 2</vt:lpstr>
      <vt:lpstr>Слайд 3</vt:lpstr>
      <vt:lpstr>Слайд 4</vt:lpstr>
      <vt:lpstr>Слайд 5</vt:lpstr>
      <vt:lpstr>Слайд 6</vt:lpstr>
      <vt:lpstr>The  end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London:Biq Ben</dc:title>
  <dc:creator>Admin</dc:creator>
  <cp:lastModifiedBy>Admin</cp:lastModifiedBy>
  <cp:revision>20</cp:revision>
  <dcterms:created xsi:type="dcterms:W3CDTF">2013-03-15T13:23:21Z</dcterms:created>
  <dcterms:modified xsi:type="dcterms:W3CDTF">2013-03-24T15:11:39Z</dcterms:modified>
</cp:coreProperties>
</file>