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6" r:id="rId11"/>
    <p:sldId id="267" r:id="rId12"/>
    <p:sldId id="268" r:id="rId13"/>
    <p:sldId id="263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03CF-6B06-4576-B3D1-311B4FBE003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3F14-B384-4A04-921E-8A30F44EB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03CF-6B06-4576-B3D1-311B4FBE003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3F14-B384-4A04-921E-8A30F44EB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03CF-6B06-4576-B3D1-311B4FBE003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3F14-B384-4A04-921E-8A30F44EB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03CF-6B06-4576-B3D1-311B4FBE003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3F14-B384-4A04-921E-8A30F44EB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03CF-6B06-4576-B3D1-311B4FBE003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3F14-B384-4A04-921E-8A30F44EB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03CF-6B06-4576-B3D1-311B4FBE003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3F14-B384-4A04-921E-8A30F44EB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03CF-6B06-4576-B3D1-311B4FBE003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3F14-B384-4A04-921E-8A30F44EB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03CF-6B06-4576-B3D1-311B4FBE003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3F14-B384-4A04-921E-8A30F44EB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03CF-6B06-4576-B3D1-311B4FBE003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3F14-B384-4A04-921E-8A30F44EB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03CF-6B06-4576-B3D1-311B4FBE003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3F14-B384-4A04-921E-8A30F44EB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03CF-6B06-4576-B3D1-311B4FBE003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3F14-B384-4A04-921E-8A30F44EB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03CF-6B06-4576-B3D1-311B4FBE003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3F14-B384-4A04-921E-8A30F44EB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03CF-6B06-4576-B3D1-311B4FBE003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3F14-B384-4A04-921E-8A30F44EB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903CF-6B06-4576-B3D1-311B4FBE003F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E3F14-B384-4A04-921E-8A30F44EB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571480"/>
            <a:ext cx="7758138" cy="2000264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«Лук- лучок- золотой бочок»</a:t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1600" i="1" dirty="0" smtClean="0"/>
              <a:t>Автор: </a:t>
            </a:r>
            <a:r>
              <a:rPr lang="ru-RU" sz="1600" i="1" dirty="0" err="1" smtClean="0"/>
              <a:t>Карсакова</a:t>
            </a:r>
            <a:r>
              <a:rPr lang="ru-RU" sz="1600" i="1" dirty="0" smtClean="0"/>
              <a:t> Ольга Юрьевна</a:t>
            </a:r>
            <a:br>
              <a:rPr lang="ru-RU" sz="1600" i="1" dirty="0" smtClean="0"/>
            </a:br>
            <a:r>
              <a:rPr lang="ru-RU" sz="1600" i="1" dirty="0" smtClean="0"/>
              <a:t>МАДОУ  детский сад «Чайка»</a:t>
            </a:r>
            <a:br>
              <a:rPr lang="ru-RU" sz="1600" i="1" dirty="0" smtClean="0"/>
            </a:br>
            <a:r>
              <a:rPr lang="ru-RU" sz="1600" i="1" dirty="0" smtClean="0"/>
              <a:t>г.Нижняя Тура.</a:t>
            </a:r>
            <a:endParaRPr lang="ru-RU" sz="1600" i="1" dirty="0"/>
          </a:p>
        </p:txBody>
      </p:sp>
      <p:pic>
        <p:nvPicPr>
          <p:cNvPr id="26626" name="Picture 2" descr="http://www.nnmama.ru/upload/5_vidov_zeleni_kotorie_legko_virastit_na_podokonnik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786058"/>
            <a:ext cx="8358246" cy="3876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80312_0846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000108"/>
            <a:ext cx="3500462" cy="4929222"/>
          </a:xfrm>
          <a:prstGeom prst="rect">
            <a:avLst/>
          </a:prstGeom>
        </p:spPr>
      </p:pic>
      <p:pic>
        <p:nvPicPr>
          <p:cNvPr id="3" name="Рисунок 2" descr="IMG_20180312_1003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1000108"/>
            <a:ext cx="3571900" cy="485778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80312_0945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14290"/>
            <a:ext cx="3857652" cy="3500462"/>
          </a:xfrm>
          <a:prstGeom prst="rect">
            <a:avLst/>
          </a:prstGeom>
        </p:spPr>
      </p:pic>
      <p:pic>
        <p:nvPicPr>
          <p:cNvPr id="3" name="Рисунок 2" descr="IMG_20180312_1000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4000504"/>
            <a:ext cx="4000528" cy="2536049"/>
          </a:xfrm>
          <a:prstGeom prst="rect">
            <a:avLst/>
          </a:prstGeom>
        </p:spPr>
      </p:pic>
      <p:pic>
        <p:nvPicPr>
          <p:cNvPr id="5" name="Рисунок 4" descr="IMG_20180312_1005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214290"/>
            <a:ext cx="4262468" cy="36433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80312_0847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428604"/>
            <a:ext cx="7286644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642918"/>
            <a:ext cx="76438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latin typeface="+mj-lt"/>
              </a:rPr>
              <a:t>Заключительный (диагностический) этап </a:t>
            </a:r>
            <a:r>
              <a:rPr lang="ru-RU" dirty="0" smtClean="0">
                <a:latin typeface="+mj-lt"/>
              </a:rPr>
              <a:t>–</a:t>
            </a:r>
          </a:p>
          <a:p>
            <a:r>
              <a:rPr lang="ru-RU" dirty="0" smtClean="0">
                <a:latin typeface="+mj-lt"/>
              </a:rPr>
              <a:t> подведение итогов реализации проекта:</a:t>
            </a:r>
          </a:p>
          <a:p>
            <a:r>
              <a:rPr lang="ru-RU" dirty="0" smtClean="0">
                <a:latin typeface="+mj-lt"/>
              </a:rPr>
              <a:t>1.Оформление выставки рисунков детей «Зеленый лучок» .</a:t>
            </a:r>
          </a:p>
          <a:p>
            <a:r>
              <a:rPr lang="ru-RU" dirty="0" smtClean="0">
                <a:latin typeface="+mj-lt"/>
              </a:rPr>
              <a:t>2.Консультация для родителей «Лук от семи недуг»;</a:t>
            </a:r>
          </a:p>
          <a:p>
            <a:r>
              <a:rPr lang="ru-RU" dirty="0" smtClean="0">
                <a:latin typeface="+mj-lt"/>
              </a:rPr>
              <a:t>3. Презентация «Зеленый лучок на подоконнике»;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otovim-edim.ru/upload/recipes/60b/ovoschnoj_supchik_s_yajcom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357430"/>
            <a:ext cx="5573368" cy="41242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Приятного аппетита!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686700" cy="2286016"/>
          </a:xfrm>
        </p:spPr>
        <p:txBody>
          <a:bodyPr>
            <a:noAutofit/>
          </a:bodyPr>
          <a:lstStyle/>
          <a:p>
            <a:r>
              <a:rPr lang="ru-RU" sz="3600" dirty="0" smtClean="0"/>
              <a:t>Актуальность проекта: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1714488"/>
            <a:ext cx="75724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Чем глубже познает ребёнок таинства окружающего мира, тем больше у него возникает вопросов. Основная моя задача состоит в том, чтобы помочь найти ответы на возникшие вопросы ребёнку самостоятельно, с помощью наблюдений, опытов, исследований в проектной деятельности.</a:t>
            </a:r>
          </a:p>
          <a:p>
            <a:endParaRPr lang="ru-RU" dirty="0" smtClean="0"/>
          </a:p>
          <a:p>
            <a:r>
              <a:rPr lang="ru-RU" dirty="0" smtClean="0"/>
              <a:t>Мир овощей удивительный и многообразный. Каждый ребёнок -  внимательный наблюдатель и вдумчивый исследователь, и мир овощей поможет открыть в нём что – то новое, познавательное и интересное. А самое главное его собственное участие, умение вырастить и получить плоды своего труда, вселить в детях чувство гордости и поможет получить ответы на все вопросы, проблемы, возникшие перед началом работы над проектом.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00042"/>
            <a:ext cx="7400948" cy="557216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u="sng" dirty="0" smtClean="0"/>
              <a:t>Цель проекта: </a:t>
            </a:r>
            <a:r>
              <a:rPr lang="ru-RU" sz="1800" dirty="0" smtClean="0"/>
              <a:t>создание условий для развития познавательных и творческих способностей детей в процессе реализации образовательного проекта «Зелёный лучок».</a:t>
            </a:r>
            <a:br>
              <a:rPr lang="ru-RU" sz="1800" dirty="0" smtClean="0"/>
            </a:br>
            <a:r>
              <a:rPr lang="ru-RU" sz="2200" u="sng" dirty="0" smtClean="0"/>
              <a:t>Задачи проекта: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1. расширить знания детей о том, как создать мини-огород;</a:t>
            </a:r>
            <a:br>
              <a:rPr lang="ru-RU" sz="1800" dirty="0" smtClean="0"/>
            </a:br>
            <a:r>
              <a:rPr lang="ru-RU" sz="1800" dirty="0" smtClean="0"/>
              <a:t>2. учить детей ежедневно ухаживать за луковицами в комнатных условиях;</a:t>
            </a:r>
            <a:br>
              <a:rPr lang="ru-RU" sz="1800" dirty="0" smtClean="0"/>
            </a:br>
            <a:r>
              <a:rPr lang="ru-RU" sz="1800" dirty="0" smtClean="0"/>
              <a:t>3. Познакомить детей со значением витаминов в жизни человека. </a:t>
            </a:r>
            <a:br>
              <a:rPr lang="ru-RU" sz="1800" dirty="0" smtClean="0"/>
            </a:br>
            <a:r>
              <a:rPr lang="ru-RU" sz="1800" dirty="0" smtClean="0"/>
              <a:t>4.Прививать бережное отношение к своему здоровью.</a:t>
            </a: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/>
              <a:t>5. формировать представления детей о необходимости света, тепла, влаги, почвы для роста луковиц, делать выводы;</a:t>
            </a:r>
            <a:br>
              <a:rPr lang="ru-RU" sz="1800" dirty="0" smtClean="0"/>
            </a:br>
            <a:r>
              <a:rPr lang="ru-RU" sz="1800" dirty="0" smtClean="0"/>
              <a:t>6. фиксировать представления детей об изменениях роста луковиц в стакане воды и в контейнере с почвой, сравнивать, анализировать.</a:t>
            </a:r>
            <a:br>
              <a:rPr lang="ru-RU" sz="1800" dirty="0" smtClean="0"/>
            </a:br>
            <a:r>
              <a:rPr lang="ru-RU" sz="1800" dirty="0" smtClean="0"/>
              <a:t>7. развивать коммуникативные навыки;</a:t>
            </a:r>
            <a:br>
              <a:rPr lang="ru-RU" sz="1800" dirty="0" smtClean="0"/>
            </a:br>
            <a:r>
              <a:rPr lang="ru-RU" sz="1800" dirty="0" smtClean="0"/>
              <a:t>8. формировать навыки исследовательской  деятельности, инициативность,</a:t>
            </a:r>
            <a:br>
              <a:rPr lang="ru-RU" sz="1800" dirty="0" smtClean="0"/>
            </a:br>
            <a:r>
              <a:rPr lang="ru-RU" sz="1800" dirty="0" smtClean="0"/>
              <a:t> 9. активизировать внимание, память, обогащение словарного запаса, развивать речь. </a:t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Autofit/>
          </a:bodyPr>
          <a:lstStyle/>
          <a:p>
            <a:r>
              <a:rPr lang="ru-RU" sz="2400" dirty="0" smtClean="0"/>
              <a:t>Предполагаемый результат: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0"/>
            <a:ext cx="757242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1. дети научатся сажать и ухаживать за луком и познакомятся с условиями их содержания;</a:t>
            </a:r>
            <a:br>
              <a:rPr lang="ru-RU" sz="1800" dirty="0" smtClean="0"/>
            </a:br>
            <a:r>
              <a:rPr lang="ru-RU" sz="1800" dirty="0" smtClean="0"/>
              <a:t>2. дети научатся подмечать пользу и красоту зеленого лука весной;</a:t>
            </a:r>
            <a:br>
              <a:rPr lang="ru-RU" sz="1800" dirty="0" smtClean="0"/>
            </a:br>
            <a:r>
              <a:rPr lang="ru-RU" sz="1800" dirty="0" smtClean="0"/>
              <a:t>3. у детей сформируется знания и представления о строении почвы, о росте зеленого лука в комнатных условиях и в контейнере с почвой, и в стакане с водой;</a:t>
            </a:r>
            <a:br>
              <a:rPr lang="ru-RU" sz="1800" dirty="0" smtClean="0"/>
            </a:br>
            <a:r>
              <a:rPr lang="ru-RU" sz="1800" dirty="0" smtClean="0"/>
              <a:t>4. дети научатся видеть результаты своего труда и рассказывать о своей деятельности.</a:t>
            </a:r>
            <a:endParaRPr lang="ru-RU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071538" y="857232"/>
            <a:ext cx="757242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Участники проекта: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Дети старшей группы «Радуга», родители, педагог.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Паспорт проекта: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Тип проекта:</a:t>
            </a:r>
            <a:r>
              <a:rPr lang="ru-RU" u="sng" dirty="0"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информационный.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По содержанию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обучающий.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По числу участников проекта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: групповой.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По времени проведения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средней продолжительности (4 недели).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Паспорт проекта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428728" y="714356"/>
            <a:ext cx="692948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Проект, включает в себя 3 этапа: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Подготовительный этап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1.Разработка стратегии реализации проекта.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2.Подбор материала по теме «Лук. Свойства лука. Народные рецепты лука».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3.Составлен план основного этапа, определены цели и задачи проектной деятельности.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3000373"/>
            <a:ext cx="67151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+mj-lt"/>
                <a:ea typeface="Times New Roman" pitchFamily="18" charset="0"/>
                <a:cs typeface="Arial" pitchFamily="34" charset="0"/>
              </a:rPr>
              <a:t>4.</a:t>
            </a:r>
            <a:r>
              <a:rPr lang="ru-RU" dirty="0" smtClean="0"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>
                <a:latin typeface="+mj-lt"/>
                <a:ea typeface="Times New Roman" pitchFamily="18" charset="0"/>
                <a:cs typeface="Arial" pitchFamily="34" charset="0"/>
              </a:rPr>
              <a:t>беседа «Лук от семи недуг», «Как наш овощ помогает»;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+mj-lt"/>
                <a:ea typeface="Times New Roman" pitchFamily="18" charset="0"/>
                <a:cs typeface="Arial" pitchFamily="34" charset="0"/>
              </a:rPr>
              <a:t> дидактические игры «Что лишнее?», «Узнай по вкусу», «Узнай на ощупь», «ОТ какого овоща эта часть», «Собери картинку»;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cloudstatic.eva.ru/eva/300000-310000/307359/photoalbum/chipollino_12261169686890561.jpg?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496"/>
            <a:ext cx="2786082" cy="3857652"/>
          </a:xfrm>
          <a:prstGeom prst="rect">
            <a:avLst/>
          </a:prstGeom>
          <a:noFill/>
        </p:spPr>
      </p:pic>
      <p:pic>
        <p:nvPicPr>
          <p:cNvPr id="34820" name="Picture 4" descr="http://www.booksiti.net.ru/books/7120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85728"/>
            <a:ext cx="2019300" cy="3105150"/>
          </a:xfrm>
          <a:prstGeom prst="rect">
            <a:avLst/>
          </a:prstGeom>
          <a:noFill/>
        </p:spPr>
      </p:pic>
      <p:pic>
        <p:nvPicPr>
          <p:cNvPr id="34822" name="Picture 6" descr="http://razvitie-shop.ru/images/__user__/catalog/D-2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3500438"/>
            <a:ext cx="4147957" cy="3028008"/>
          </a:xfrm>
          <a:prstGeom prst="rect">
            <a:avLst/>
          </a:prstGeom>
          <a:noFill/>
        </p:spPr>
      </p:pic>
      <p:pic>
        <p:nvPicPr>
          <p:cNvPr id="34824" name="Picture 8" descr="http://tktochka.ru/uploads/product/208400/208486/20848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285728"/>
            <a:ext cx="2241367" cy="31680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 rot="10800000" flipV="1">
            <a:off x="1142976" y="1422469"/>
            <a:ext cx="735811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Основной этап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1. Совместная деятельность – посадка лука.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2. Наблюдение и зарисовка в календаре наблюдений в условиях группы.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3. Совместная деятельность «Чем хорош лук? О пользе лукового семейства», «Лук репчатый».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4. Консультация для родителей «Полезные свойства лука», «Чем хорош лук?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О пользе лукового семейства».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4000504"/>
            <a:ext cx="72152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+mj-lt"/>
              </a:rPr>
              <a:t> 5.Беседы «Полезная пища» (здоровье);</a:t>
            </a:r>
          </a:p>
          <a:p>
            <a:r>
              <a:rPr lang="ru-RU" dirty="0" smtClean="0">
                <a:latin typeface="+mj-lt"/>
              </a:rPr>
              <a:t> 6. Игровые упражнения «Кто быстрей посадит лук», «Собираем урожай» (физическая культура).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438153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286124"/>
            <a:ext cx="4222721" cy="3167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hablon_01">
  <a:themeElements>
    <a:clrScheme name="Другая 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C3D69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shablon_01</Template>
  <TotalTime>145</TotalTime>
  <Words>423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shablon_01</vt:lpstr>
      <vt:lpstr>«Лук- лучок- золотой бочок»  Автор: Карсакова Ольга Юрьевна МАДОУ  детский сад «Чайка» г.Нижняя Тура.</vt:lpstr>
      <vt:lpstr>Актуальность проекта:  </vt:lpstr>
      <vt:lpstr>Цель проекта: создание условий для развития познавательных и творческих способностей детей в процессе реализации образовательного проекта «Зелёный лучок». Задачи проекта: 1. расширить знания детей о том, как создать мини-огород; 2. учить детей ежедневно ухаживать за луковицами в комнатных условиях; 3. Познакомить детей со значением витаминов в жизни человека.  4.Прививать бережное отношение к своему здоровью. 5. формировать представления детей о необходимости света, тепла, влаги, почвы для роста луковиц, делать выводы; 6. фиксировать представления детей об изменениях роста луковиц в стакане воды и в контейнере с почвой, сравнивать, анализировать. 7. развивать коммуникативные навыки; 8. формировать навыки исследовательской  деятельности, инициативность,  9. активизировать внимание, память, обогащение словарного запаса, развивать речь.  </vt:lpstr>
      <vt:lpstr>Предполагаемый результат:  </vt:lpstr>
      <vt:lpstr>Паспорт проекта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Приятного аппетита!</vt:lpstr>
      <vt:lpstr> Спасибо за внимание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«Лук- лучок- золотой бочок»  Автор: Карсакова Ольга Юрьевна МАДОУ  детский сад «Чайка» г.Нижняя Тура.</dc:title>
  <dc:creator>Volodia</dc:creator>
  <cp:lastModifiedBy>Volodia</cp:lastModifiedBy>
  <cp:revision>9</cp:revision>
  <dcterms:created xsi:type="dcterms:W3CDTF">2018-03-04T06:15:40Z</dcterms:created>
  <dcterms:modified xsi:type="dcterms:W3CDTF">2018-03-25T14:24:29Z</dcterms:modified>
</cp:coreProperties>
</file>