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7" r:id="rId21"/>
    <p:sldId id="274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36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34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08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4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67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20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8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06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1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58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48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6206D-119E-4EFA-A4F4-CF3F25A69821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608D3-7DA2-446D-9092-3AB975BC8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90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872207"/>
          </a:xfrm>
        </p:spPr>
        <p:txBody>
          <a:bodyPr/>
          <a:lstStyle/>
          <a:p>
            <a:r>
              <a:rPr lang="ru-RU" dirty="0" smtClean="0"/>
              <a:t>Наш язык. Наша речь.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сергей\Pictures\img2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029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48883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895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16" y="980729"/>
            <a:ext cx="435248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47990"/>
            <a:ext cx="4496500" cy="252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574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77686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230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768752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489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272808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0567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980" y="548680"/>
            <a:ext cx="365313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43125"/>
            <a:ext cx="4392488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44" y="4077071"/>
            <a:ext cx="3822171" cy="214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408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48883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2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ергей\Pictures\img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963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ергей\Pictures\русский-язык-канакина-3-класс-№2-стр-6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503238"/>
            <a:ext cx="7802563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93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24845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97052"/>
            <a:ext cx="4320480" cy="27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705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ru-RU" dirty="0" smtClean="0"/>
              <a:t>Наш язык. Наша речь.</a:t>
            </a:r>
            <a:endParaRPr lang="ru-RU" dirty="0"/>
          </a:p>
        </p:txBody>
      </p:sp>
      <p:pic>
        <p:nvPicPr>
          <p:cNvPr id="1026" name="Picture 2" descr="C:\Users\сергей\Pictures\img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871296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58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ергей\Pictures\i1YB3J74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409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200800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500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77686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873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42" y="1600200"/>
            <a:ext cx="805331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08912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490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48883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62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2008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37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84076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791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12879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709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984776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970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429000"/>
            <a:ext cx="444049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C:\Users\сергей\Pictures\68a692ba0a8f239f9aa35efb35a4519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511256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570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12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Наш язык. Наша речь.</vt:lpstr>
      <vt:lpstr>Наш язык. Наша речь.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язык. Наша речь.</dc:title>
  <dc:creator>сергей</dc:creator>
  <cp:lastModifiedBy>сергей</cp:lastModifiedBy>
  <cp:revision>5</cp:revision>
  <dcterms:created xsi:type="dcterms:W3CDTF">2018-04-10T16:59:37Z</dcterms:created>
  <dcterms:modified xsi:type="dcterms:W3CDTF">2018-04-10T20:51:20Z</dcterms:modified>
</cp:coreProperties>
</file>