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7" r:id="rId11"/>
    <p:sldId id="263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110" d="100"/>
          <a:sy n="110" d="100"/>
        </p:scale>
        <p:origin x="-165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1E0CB-35F7-46D2-88DC-8535E6B5CE40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C3DA0-4A05-4EE4-8A2F-26494CD67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nashzeleniymir.ru/%D0%B1%D0%B0%D0%B1%D0%BE%D1%87%D0%BA%D0%B0" TargetMode="External"/><Relationship Id="rId3" Type="http://schemas.openxmlformats.org/officeDocument/2006/relationships/hyperlink" Target="https://ru.wikipedia.org/wiki/%D0%93%D1%83%D1%81%D0%B5%D0%BD%D0%B8%D1%86%D0%B0" TargetMode="External"/><Relationship Id="rId7" Type="http://schemas.openxmlformats.org/officeDocument/2006/relationships/hyperlink" Target="https://www.youtube.com/watch?v=SL_5lF2Emi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voiskazki.ru/skazki-pro-gusenic/" TargetMode="External"/><Relationship Id="rId5" Type="http://schemas.openxmlformats.org/officeDocument/2006/relationships/hyperlink" Target="http://www.porisuemka.ru/2011/05/kak-narisovat-gusenicu.html" TargetMode="External"/><Relationship Id="rId4" Type="http://schemas.openxmlformats.org/officeDocument/2006/relationships/hyperlink" Target="https://nashzeleniymir.ru/%D0%B3%D1%83%D1%81%D0%B5%D0%BD%D0%B8%D1%86%D0%B0" TargetMode="External"/><Relationship Id="rId9" Type="http://schemas.openxmlformats.org/officeDocument/2006/relationships/hyperlink" Target="http://multyasha.com/sovetskie-multfilmy/3879-babochka-1972.html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016224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«Помогите гусенице превратиться в бабочку»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Разработала:</a:t>
            </a:r>
          </a:p>
          <a:p>
            <a:pPr algn="r"/>
            <a:r>
              <a:rPr lang="ru-RU" sz="2000" dirty="0" err="1" smtClean="0">
                <a:solidFill>
                  <a:srgbClr val="C00000"/>
                </a:solidFill>
              </a:rPr>
              <a:t>Гальчина</a:t>
            </a:r>
            <a:r>
              <a:rPr lang="ru-RU" sz="2000" dirty="0" smtClean="0">
                <a:solidFill>
                  <a:srgbClr val="C00000"/>
                </a:solidFill>
              </a:rPr>
              <a:t> Ирина Геннадьевна</a:t>
            </a:r>
          </a:p>
          <a:p>
            <a:pPr algn="r"/>
            <a:r>
              <a:rPr lang="ru-RU" sz="2000" dirty="0" smtClean="0">
                <a:solidFill>
                  <a:srgbClr val="C00000"/>
                </a:solidFill>
              </a:rPr>
              <a:t>воспитатель МАДОУ «Детский сад №56» г.о.Самара, Самарский район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708920"/>
            <a:ext cx="2520280" cy="2592288"/>
          </a:xfrm>
          <a:prstGeom prst="rect">
            <a:avLst/>
          </a:prstGeom>
        </p:spPr>
      </p:pic>
      <p:pic>
        <p:nvPicPr>
          <p:cNvPr id="6" name="Рисунок 5" descr="babochk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199234" y="404664"/>
            <a:ext cx="1693246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4" name="Овальная выноска 3"/>
          <p:cNvSpPr/>
          <p:nvPr/>
        </p:nvSpPr>
        <p:spPr>
          <a:xfrm>
            <a:off x="4716016" y="260648"/>
            <a:ext cx="3456384" cy="259228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 со всем многообразием мира бабочек ты сможешь познакомиться здесь:</a:t>
            </a:r>
            <a:r>
              <a:rPr lang="en-US" dirty="0" smtClean="0">
                <a:solidFill>
                  <a:srgbClr val="FF0000"/>
                </a:solidFill>
              </a:rPr>
              <a:t>https://nashzeleniymir.ru/%D0%B1%D0%B0%D0%B1%D0%BE%D1%87%D0%BA%D0%B0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492896"/>
            <a:ext cx="3456384" cy="3108552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ln>
            <a:solidFill>
              <a:schemeClr val="bg1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4067944" y="188640"/>
            <a:ext cx="4104456" cy="295232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Молодец! Ты выполнил все задания и помог мне превратиться в бабочку! От меня тебе в подарок мультфильм: </a:t>
            </a:r>
            <a:r>
              <a:rPr lang="en-US" dirty="0" smtClean="0">
                <a:solidFill>
                  <a:srgbClr val="FF0000"/>
                </a:solidFill>
              </a:rPr>
              <a:t>http://multyasha.com/sovetskie-multfilmy/3879-babochka-1972.html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babochk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5776" y="3140968"/>
            <a:ext cx="3370160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400" dirty="0" smtClean="0">
                <a:solidFill>
                  <a:srgbClr val="00B0F0"/>
                </a:solidFill>
                <a:hlinkClick r:id="rId3"/>
              </a:rPr>
              <a:t>https://ru.wikipedia.org/wiki/%D0%93%D1%83%D1%81%D0%B5%D0%BD%D0%B8%D1%86%D0%B0</a:t>
            </a:r>
            <a:r>
              <a:rPr lang="ru-RU" sz="1400" dirty="0" smtClean="0">
                <a:solidFill>
                  <a:srgbClr val="00B0F0"/>
                </a:solidFill>
              </a:rPr>
              <a:t>  </a:t>
            </a:r>
            <a:r>
              <a:rPr lang="ru-RU" sz="1400" dirty="0" smtClean="0">
                <a:solidFill>
                  <a:srgbClr val="FF0000"/>
                </a:solidFill>
              </a:rPr>
              <a:t>–рассказ о гусеницах</a:t>
            </a:r>
          </a:p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hlinkClick r:id="rId4"/>
              </a:rPr>
              <a:t>https://nashzeleniymir.ru/%D0%B3%D1%83%D1%81%D0%B5%D0%BD%D0%B8%D1%86%D0%B0</a:t>
            </a:r>
            <a:r>
              <a:rPr lang="ru-RU" sz="1400" dirty="0" smtClean="0">
                <a:solidFill>
                  <a:srgbClr val="FF0000"/>
                </a:solidFill>
              </a:rPr>
              <a:t> – фото гусениц</a:t>
            </a:r>
          </a:p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hlinkClick r:id="rId5"/>
              </a:rPr>
              <a:t>http://www.porisuemka.ru/2011/05/kak-narisovat-gusenicu.html</a:t>
            </a:r>
            <a:r>
              <a:rPr lang="ru-RU" sz="1400" dirty="0" smtClean="0">
                <a:solidFill>
                  <a:srgbClr val="FF0000"/>
                </a:solidFill>
              </a:rPr>
              <a:t> - как нарисовать гусеницу</a:t>
            </a:r>
          </a:p>
          <a:p>
            <a:pPr>
              <a:buNone/>
            </a:pPr>
            <a:r>
              <a:rPr lang="en-US" sz="1400" dirty="0" smtClean="0">
                <a:hlinkClick r:id="rId6"/>
              </a:rPr>
              <a:t>https://svoiskazki.ru/skazki-pro-gusenic/</a:t>
            </a:r>
            <a:r>
              <a:rPr lang="ru-RU" sz="1400" dirty="0" smtClean="0"/>
              <a:t> </a:t>
            </a:r>
            <a:r>
              <a:rPr lang="ru-RU" sz="1400" dirty="0" smtClean="0">
                <a:solidFill>
                  <a:srgbClr val="FF0000"/>
                </a:solidFill>
              </a:rPr>
              <a:t>– сказка про гусеницу</a:t>
            </a:r>
          </a:p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hlinkClick r:id="rId7"/>
              </a:rPr>
              <a:t>https://www.youtube.com/watch?v=SL_5lF2Emig</a:t>
            </a:r>
            <a:r>
              <a:rPr lang="ru-RU" sz="1400" dirty="0" smtClean="0">
                <a:solidFill>
                  <a:srgbClr val="FF0000"/>
                </a:solidFill>
              </a:rPr>
              <a:t> – видеофильм «Как появляется бабочка</a:t>
            </a:r>
            <a:r>
              <a:rPr lang="ru-RU" sz="1400" dirty="0" smtClean="0">
                <a:solidFill>
                  <a:srgbClr val="FF0000"/>
                </a:solidFill>
              </a:rPr>
              <a:t>»</a:t>
            </a:r>
          </a:p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hlinkClick r:id="rId8"/>
              </a:rPr>
              <a:t>https://nashzeleniymir.ru/%</a:t>
            </a:r>
            <a:r>
              <a:rPr lang="en-US" sz="1400" dirty="0" smtClean="0">
                <a:solidFill>
                  <a:srgbClr val="FF0000"/>
                </a:solidFill>
                <a:hlinkClick r:id="rId8"/>
              </a:rPr>
              <a:t>D0%B1%D0%B0%D0%B1%D0%BE%D1%87%D0%BA%D0%B0</a:t>
            </a:r>
            <a:r>
              <a:rPr lang="ru-RU" sz="1400" dirty="0" smtClean="0">
                <a:solidFill>
                  <a:srgbClr val="FF0000"/>
                </a:solidFill>
              </a:rPr>
              <a:t>  - виды бабочек</a:t>
            </a:r>
            <a:endParaRPr lang="ru-RU" sz="1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hlinkClick r:id="rId9"/>
              </a:rPr>
              <a:t>http://multyasha.com/sovetskie-multfilmy/3879-babochka-1972.html</a:t>
            </a:r>
            <a:r>
              <a:rPr lang="ru-RU" sz="1400" dirty="0" smtClean="0">
                <a:solidFill>
                  <a:srgbClr val="FF0000"/>
                </a:solidFill>
              </a:rPr>
              <a:t> - мастер-класс «Оригами «Бабочка»»</a:t>
            </a:r>
          </a:p>
          <a:p>
            <a:pPr>
              <a:buNone/>
            </a:pPr>
            <a:r>
              <a:rPr lang="en-US" sz="1400" dirty="0" smtClean="0">
                <a:solidFill>
                  <a:srgbClr val="FF0000"/>
                </a:solidFill>
                <a:hlinkClick r:id="rId9"/>
              </a:rPr>
              <a:t>http://multyasha.com/sovetskie-multfilmy/3879-babochka-1972.html</a:t>
            </a:r>
            <a:r>
              <a:rPr lang="ru-RU" sz="1400" dirty="0" smtClean="0">
                <a:solidFill>
                  <a:srgbClr val="FF0000"/>
                </a:solidFill>
              </a:rPr>
              <a:t> - мультфильм «Бабочки»</a:t>
            </a: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600" dirty="0" smtClean="0">
              <a:solidFill>
                <a:srgbClr val="FF0000"/>
              </a:solidFill>
            </a:endParaRPr>
          </a:p>
          <a:p>
            <a:endParaRPr lang="ru-RU" sz="16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н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Уважаемые родители!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/>
              <a:t>           </a:t>
            </a:r>
            <a:r>
              <a:rPr lang="ru-RU" sz="2000" dirty="0" smtClean="0">
                <a:solidFill>
                  <a:srgbClr val="0000FF"/>
                </a:solidFill>
              </a:rPr>
              <a:t>Этот </a:t>
            </a:r>
            <a:r>
              <a:rPr lang="ru-RU" sz="2000" dirty="0" smtClean="0">
                <a:solidFill>
                  <a:srgbClr val="0000FF"/>
                </a:solidFill>
              </a:rPr>
              <a:t>образовательный маршрут посвящен ознакомлению ваших детей с </a:t>
            </a:r>
            <a:r>
              <a:rPr lang="ru-RU" sz="2000" dirty="0" smtClean="0">
                <a:solidFill>
                  <a:srgbClr val="0000FF"/>
                </a:solidFill>
              </a:rPr>
              <a:t>самыми прекрасными представителями мира насекомых – бабочками. Выполнив все задания, ребенок пополнит свои </a:t>
            </a:r>
            <a:r>
              <a:rPr lang="ru-RU" sz="2000" dirty="0" smtClean="0">
                <a:solidFill>
                  <a:srgbClr val="0000FF"/>
                </a:solidFill>
              </a:rPr>
              <a:t>знания новыми сведениями о жизни </a:t>
            </a:r>
            <a:r>
              <a:rPr lang="ru-RU" sz="2000" dirty="0" smtClean="0">
                <a:solidFill>
                  <a:srgbClr val="0000FF"/>
                </a:solidFill>
              </a:rPr>
              <a:t>бабочек (цикле </a:t>
            </a:r>
            <a:r>
              <a:rPr lang="ru-RU" sz="2000" dirty="0" smtClean="0">
                <a:solidFill>
                  <a:srgbClr val="0000FF"/>
                </a:solidFill>
              </a:rPr>
              <a:t>развития, об особенностях внешнего вида, поведения, их разнообразии</a:t>
            </a:r>
            <a:r>
              <a:rPr lang="ru-RU" sz="2000" dirty="0" smtClean="0">
                <a:solidFill>
                  <a:srgbClr val="0000FF"/>
                </a:solidFill>
              </a:rPr>
              <a:t>). Повысит речевую активность через </a:t>
            </a:r>
            <a:r>
              <a:rPr lang="ru-RU" sz="2000" dirty="0" smtClean="0">
                <a:solidFill>
                  <a:srgbClr val="0000FF"/>
                </a:solidFill>
              </a:rPr>
              <a:t>желание поделиться с окружающими </a:t>
            </a:r>
            <a:r>
              <a:rPr lang="ru-RU" sz="2000" dirty="0" smtClean="0">
                <a:solidFill>
                  <a:srgbClr val="0000FF"/>
                </a:solidFill>
              </a:rPr>
              <a:t>(близкими</a:t>
            </a:r>
            <a:r>
              <a:rPr lang="ru-RU" sz="2000" dirty="0" smtClean="0">
                <a:solidFill>
                  <a:srgbClr val="0000FF"/>
                </a:solidFill>
              </a:rPr>
              <a:t>, друзьями</a:t>
            </a:r>
            <a:r>
              <a:rPr lang="ru-RU" sz="2000" dirty="0" smtClean="0">
                <a:solidFill>
                  <a:srgbClr val="0000FF"/>
                </a:solidFill>
              </a:rPr>
              <a:t>) </a:t>
            </a:r>
            <a:r>
              <a:rPr lang="ru-RU" sz="2000" dirty="0" smtClean="0">
                <a:solidFill>
                  <a:srgbClr val="0000FF"/>
                </a:solidFill>
              </a:rPr>
              <a:t>полученными </a:t>
            </a:r>
            <a:r>
              <a:rPr lang="ru-RU" sz="2000" dirty="0" smtClean="0">
                <a:solidFill>
                  <a:srgbClr val="0000FF"/>
                </a:solidFill>
              </a:rPr>
              <a:t>знаниями, научится рисовать и делать поделки в стиле «оригами», разовьет мелкую моторику рук. И самое главное, ребенок научится ценить и беречь этот хрупкий мир, который нас окружает.</a:t>
            </a:r>
            <a:endParaRPr lang="ru-RU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00FF"/>
                </a:solidFill>
              </a:rPr>
              <a:t>Дорогой друг! Ты узнал меня? Я гусеница. И как каждая гусеница мечтаю стать красивой бабочкой. А помочь мне в этом сможет тот, кто выполнит все задания.</a:t>
            </a:r>
            <a:endParaRPr lang="ru-RU" sz="3200" dirty="0">
              <a:solidFill>
                <a:srgbClr val="0000FF"/>
              </a:solidFill>
            </a:endParaRPr>
          </a:p>
        </p:txBody>
      </p:sp>
      <p:pic>
        <p:nvPicPr>
          <p:cNvPr id="5" name="Рисунок 4" descr="гусениц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47864" y="2924944"/>
            <a:ext cx="3528392" cy="31910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  <p:sp>
        <p:nvSpPr>
          <p:cNvPr id="6" name="Овальная выноска 5"/>
          <p:cNvSpPr/>
          <p:nvPr/>
        </p:nvSpPr>
        <p:spPr>
          <a:xfrm>
            <a:off x="3419872" y="404664"/>
            <a:ext cx="5040560" cy="244827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1.</a:t>
            </a:r>
          </a:p>
          <a:p>
            <a:pPr algn="ctr"/>
            <a:r>
              <a:rPr lang="ru-RU" dirty="0" smtClean="0"/>
              <a:t>Узнай и расскажи родственникам и друзьям откуда появляются гусеницы. Информацию ты можешь получить здесь: </a:t>
            </a:r>
            <a:r>
              <a:rPr lang="en-US" dirty="0" smtClean="0">
                <a:solidFill>
                  <a:srgbClr val="FF0000"/>
                </a:solidFill>
              </a:rPr>
              <a:t>https://ru.wikipedia.org/wiki/%D0%93%D1%83%D1%81%D0%B5%D0%BD%D0%B8%D1%86%D0%B0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75656" y="3429000"/>
            <a:ext cx="3933330" cy="253248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3419872" y="332656"/>
            <a:ext cx="3816424" cy="27363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2.</a:t>
            </a:r>
          </a:p>
          <a:p>
            <a:pPr algn="ctr"/>
            <a:r>
              <a:rPr lang="ru-RU" dirty="0" smtClean="0"/>
              <a:t>Рассмотри многообразие видов гусениц. Это ты можешь сделать здесь:</a:t>
            </a:r>
            <a:r>
              <a:rPr lang="en-US" dirty="0" smtClean="0">
                <a:solidFill>
                  <a:srgbClr val="FF0000"/>
                </a:solidFill>
              </a:rPr>
              <a:t>https://nashzeleniymir.ru/%D0%B3%D1%83%D1%81%D0%B5%D0%BD%D0%B8%D1%86%D0%B0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88388" y="3501008"/>
            <a:ext cx="4328027" cy="237626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3059832" y="332656"/>
            <a:ext cx="4248472" cy="273630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3.</a:t>
            </a:r>
          </a:p>
          <a:p>
            <a:pPr algn="ctr"/>
            <a:r>
              <a:rPr lang="ru-RU" dirty="0" smtClean="0"/>
              <a:t>Нарисуй гусеницу, которая тебе больше всего понравилась. А как это сделать правильно ты узнаешь здесь: </a:t>
            </a:r>
            <a:r>
              <a:rPr lang="en-US" dirty="0" smtClean="0">
                <a:solidFill>
                  <a:srgbClr val="FF0000"/>
                </a:solidFill>
              </a:rPr>
              <a:t>http://www.porisuemka.ru/2011/05/kak-narisovat-gusenicu.html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429000"/>
            <a:ext cx="4187459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4572000" y="332656"/>
            <a:ext cx="4104456" cy="23762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4.</a:t>
            </a:r>
          </a:p>
          <a:p>
            <a:pPr algn="ctr"/>
            <a:r>
              <a:rPr lang="ru-RU" dirty="0" smtClean="0"/>
              <a:t>Послушай обо мне сказку. А найдешь ты ее здесь: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https://svoiskazki.ru/skazki-pro-gusenic/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2708920"/>
            <a:ext cx="3798276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3563888" y="260648"/>
            <a:ext cx="4032448" cy="23762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5.</a:t>
            </a:r>
          </a:p>
          <a:p>
            <a:pPr algn="ctr"/>
            <a:r>
              <a:rPr lang="ru-RU" dirty="0" smtClean="0"/>
              <a:t>Посмотри видеофильм «Как появляется бабочка» и  нарисуй схему ее развития.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https://www.youtube.com/watch?v=SL_5lF2Emig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33870362-Симпатичные-гусеница-мультфильм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63697" y="2996952"/>
            <a:ext cx="3720671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н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4716016" y="260648"/>
            <a:ext cx="3816424" cy="237626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Задание 6.</a:t>
            </a:r>
          </a:p>
          <a:p>
            <a:pPr algn="ctr"/>
            <a:r>
              <a:rPr lang="ru-RU" dirty="0" smtClean="0"/>
              <a:t>Бабочки очень любят летать. Сделай свою бабочку. А в этом тебе поможет мастер-класс: </a:t>
            </a:r>
            <a:r>
              <a:rPr lang="en-US" dirty="0" smtClean="0">
                <a:solidFill>
                  <a:srgbClr val="FF0000"/>
                </a:solidFill>
              </a:rPr>
              <a:t>http://multyasha.com/sovetskie-multfilmy/3879-babochka-1972.html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гусениц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23729" y="2780928"/>
            <a:ext cx="3372956" cy="3123226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384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«Помогите гусенице превратиться в бабочку»</vt:lpstr>
      <vt:lpstr>Уважаемые родители!</vt:lpstr>
      <vt:lpstr>Дорогой друг! Ты узнал меня? Я гусеница. И как каждая гусеница мечтаю стать красивой бабочкой. А помочь мне в этом сможет тот, кто выполнит все задания.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Источники: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homeAdmin</dc:creator>
  <cp:lastModifiedBy>homeAdmin</cp:lastModifiedBy>
  <cp:revision>36</cp:revision>
  <dcterms:created xsi:type="dcterms:W3CDTF">2018-04-10T07:42:04Z</dcterms:created>
  <dcterms:modified xsi:type="dcterms:W3CDTF">2018-04-10T13:42:22Z</dcterms:modified>
</cp:coreProperties>
</file>