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6" r:id="rId3"/>
    <p:sldId id="257" r:id="rId4"/>
    <p:sldId id="260" r:id="rId5"/>
    <p:sldId id="263" r:id="rId6"/>
    <p:sldId id="264" r:id="rId7"/>
    <p:sldId id="268" r:id="rId8"/>
    <p:sldId id="270" r:id="rId9"/>
    <p:sldId id="273" r:id="rId10"/>
    <p:sldId id="27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34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65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385F8-2BDD-4119-91F8-59E3F16039B6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3B9E6-881A-4463-B59D-F8F8F308EB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385F8-2BDD-4119-91F8-59E3F16039B6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3B9E6-881A-4463-B59D-F8F8F308EB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385F8-2BDD-4119-91F8-59E3F16039B6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3B9E6-881A-4463-B59D-F8F8F308EB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385F8-2BDD-4119-91F8-59E3F16039B6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3B9E6-881A-4463-B59D-F8F8F308EB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385F8-2BDD-4119-91F8-59E3F16039B6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3B9E6-881A-4463-B59D-F8F8F308EB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385F8-2BDD-4119-91F8-59E3F16039B6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3B9E6-881A-4463-B59D-F8F8F308EB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385F8-2BDD-4119-91F8-59E3F16039B6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3B9E6-881A-4463-B59D-F8F8F308EB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385F8-2BDD-4119-91F8-59E3F16039B6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3B9E6-881A-4463-B59D-F8F8F308EB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385F8-2BDD-4119-91F8-59E3F16039B6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3B9E6-881A-4463-B59D-F8F8F308EB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385F8-2BDD-4119-91F8-59E3F16039B6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3B9E6-881A-4463-B59D-F8F8F308EB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2385F8-2BDD-4119-91F8-59E3F16039B6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3B9E6-881A-4463-B59D-F8F8F308EB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2385F8-2BDD-4119-91F8-59E3F16039B6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03B9E6-881A-4463-B59D-F8F8F308EBC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gif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340768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Я – воспитатель!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4869160"/>
            <a:ext cx="6400800" cy="1752600"/>
          </a:xfrm>
        </p:spPr>
        <p:txBody>
          <a:bodyPr>
            <a:normAutofit fontScale="40000" lnSpcReduction="20000"/>
          </a:bodyPr>
          <a:lstStyle/>
          <a:p>
            <a:r>
              <a:rPr lang="ru-RU" sz="5100" dirty="0" smtClean="0">
                <a:solidFill>
                  <a:schemeClr val="tx2">
                    <a:lumMod val="75000"/>
                  </a:schemeClr>
                </a:solidFill>
              </a:rPr>
              <a:t>Презентацию подготовила: </a:t>
            </a:r>
          </a:p>
          <a:p>
            <a:r>
              <a:rPr lang="ru-RU" sz="5100" dirty="0" smtClean="0">
                <a:solidFill>
                  <a:schemeClr val="tx2">
                    <a:lumMod val="75000"/>
                  </a:schemeClr>
                </a:solidFill>
              </a:rPr>
              <a:t>                </a:t>
            </a:r>
            <a:r>
              <a:rPr lang="ru-RU" sz="5100" dirty="0" err="1" smtClean="0">
                <a:solidFill>
                  <a:schemeClr val="tx2">
                    <a:lumMod val="75000"/>
                  </a:schemeClr>
                </a:solidFill>
              </a:rPr>
              <a:t>Лахина</a:t>
            </a:r>
            <a:r>
              <a:rPr lang="ru-RU" sz="5100" dirty="0" smtClean="0">
                <a:solidFill>
                  <a:schemeClr val="tx2">
                    <a:lumMod val="75000"/>
                  </a:schemeClr>
                </a:solidFill>
              </a:rPr>
              <a:t> Наталья Геннадьевна,                   	                воспитатель МБДОУ №12 «</a:t>
            </a:r>
            <a:r>
              <a:rPr lang="ru-RU" sz="5100" dirty="0" err="1" smtClean="0">
                <a:solidFill>
                  <a:schemeClr val="tx2">
                    <a:lumMod val="75000"/>
                  </a:schemeClr>
                </a:solidFill>
              </a:rPr>
              <a:t>Аленушка</a:t>
            </a:r>
            <a:r>
              <a:rPr lang="ru-RU" sz="5100" dirty="0" smtClean="0">
                <a:solidFill>
                  <a:schemeClr val="tx2">
                    <a:lumMod val="75000"/>
                  </a:schemeClr>
                </a:solidFill>
              </a:rPr>
              <a:t>»  пос. Псебай Муниципального образования Мостовский район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 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714744" y="2714620"/>
            <a:ext cx="31432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Monotype Corsiva" pitchFamily="66" charset="0"/>
              </a:rPr>
              <a:t>СПАСИБО ЗА ВНИМАНИЕ!</a:t>
            </a:r>
            <a:endParaRPr lang="ru-RU" sz="3600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фото\20121220_105937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214290"/>
            <a:ext cx="4643470" cy="642942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28596" y="1571612"/>
            <a:ext cx="414340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err="1" smtClean="0">
                <a:solidFill>
                  <a:srgbClr val="C00000"/>
                </a:solidFill>
                <a:latin typeface="Monotype Corsiva" pitchFamily="66" charset="0"/>
                <a:ea typeface="Batang" pitchFamily="18" charset="-127"/>
              </a:rPr>
              <a:t>Лахина</a:t>
            </a:r>
            <a:endParaRPr lang="ru-RU" sz="6000" dirty="0" smtClean="0">
              <a:solidFill>
                <a:srgbClr val="C00000"/>
              </a:solidFill>
              <a:latin typeface="Monotype Corsiva" pitchFamily="66" charset="0"/>
              <a:ea typeface="Batang" pitchFamily="18" charset="-127"/>
            </a:endParaRPr>
          </a:p>
          <a:p>
            <a:pPr algn="ctr"/>
            <a:endParaRPr lang="ru-RU" sz="6000" dirty="0" smtClean="0">
              <a:solidFill>
                <a:schemeClr val="tx2">
                  <a:lumMod val="75000"/>
                </a:schemeClr>
              </a:solidFill>
              <a:latin typeface="Monotype Corsiva" pitchFamily="66" charset="0"/>
              <a:ea typeface="Batang" pitchFamily="18" charset="-127"/>
            </a:endParaRPr>
          </a:p>
          <a:p>
            <a:pPr algn="ctr"/>
            <a:r>
              <a:rPr lang="ru-RU" sz="6000" dirty="0" smtClean="0">
                <a:solidFill>
                  <a:srgbClr val="C00000"/>
                </a:solidFill>
                <a:latin typeface="Monotype Corsiva" pitchFamily="66" charset="0"/>
                <a:ea typeface="Batang" pitchFamily="18" charset="-127"/>
              </a:rPr>
              <a:t>Наталья</a:t>
            </a:r>
          </a:p>
          <a:p>
            <a:pPr algn="ctr"/>
            <a:endParaRPr lang="ru-RU" sz="6000" dirty="0" smtClean="0">
              <a:solidFill>
                <a:srgbClr val="C00000"/>
              </a:solidFill>
              <a:latin typeface="Monotype Corsiva" pitchFamily="66" charset="0"/>
              <a:ea typeface="Batang" pitchFamily="18" charset="-127"/>
            </a:endParaRPr>
          </a:p>
          <a:p>
            <a:pPr algn="ctr"/>
            <a:r>
              <a:rPr lang="ru-RU" sz="6000" dirty="0" smtClean="0">
                <a:solidFill>
                  <a:srgbClr val="C00000"/>
                </a:solidFill>
                <a:latin typeface="Monotype Corsiva" pitchFamily="66" charset="0"/>
                <a:ea typeface="Batang" pitchFamily="18" charset="-127"/>
              </a:rPr>
              <a:t> Геннадьевна</a:t>
            </a:r>
            <a:endParaRPr lang="ru-RU" sz="4800" dirty="0">
              <a:solidFill>
                <a:srgbClr val="C00000"/>
              </a:solidFill>
              <a:latin typeface="Monotype Corsiva" pitchFamily="66" charset="0"/>
              <a:ea typeface="Batang" pitchFamily="18" charset="-127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51720" y="764704"/>
            <a:ext cx="6635080" cy="5361459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i="1" dirty="0" smtClean="0">
                <a:solidFill>
                  <a:srgbClr val="00B0F0"/>
                </a:solidFill>
              </a:rPr>
              <a:t>«Детство – важнейший период человеческой жизни, не подготовка к будущей жизни, а настоящая, яркая, самобытная, неповторимая жизнь. И от того, как прошло детство, кто вёл ребёнка за руку в детские годы, что вошло в его разум и сердце из окружающего мира – от этого в решающей степени зависит, каким человеком станет сегодняшний малыш». </a:t>
            </a:r>
          </a:p>
          <a:p>
            <a:pPr algn="r">
              <a:buNone/>
            </a:pPr>
            <a:r>
              <a:rPr lang="ru-RU" i="1" dirty="0" smtClean="0">
                <a:solidFill>
                  <a:srgbClr val="00B0F0"/>
                </a:solidFill>
              </a:rPr>
              <a:t>В.А.  Сухомлинский</a:t>
            </a:r>
            <a:endParaRPr lang="ru-RU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274638"/>
            <a:ext cx="663508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Monotype Corsiva" pitchFamily="66" charset="0"/>
              </a:rPr>
              <a:t>Взаимодействие со специалистами ДОУ:</a:t>
            </a:r>
            <a:endParaRPr lang="ru-RU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779912" y="1412776"/>
            <a:ext cx="2952328" cy="16561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5929322" y="3000372"/>
            <a:ext cx="2952328" cy="16561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3851920" y="4581128"/>
            <a:ext cx="2952328" cy="16561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1763688" y="2924944"/>
            <a:ext cx="2952328" cy="16561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4499992" y="1988840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C000"/>
                </a:solidFill>
              </a:rPr>
              <a:t>Воспитатели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11760" y="3429000"/>
            <a:ext cx="1584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FF00"/>
                </a:solidFill>
              </a:rPr>
              <a:t>Музыкальный руководитель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444208" y="3501008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Психолог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499992" y="5085184"/>
            <a:ext cx="1584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Старший воспитатель</a:t>
            </a:r>
            <a:endParaRPr lang="ru-RU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404664"/>
            <a:ext cx="6635080" cy="1143000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Monotype Corsiva" pitchFamily="66" charset="0"/>
              </a:rPr>
              <a:t>Организованная образовательная деятельность ведется по 5 образовательным областям: познание, речевое, художественно-эстетическое, физическое и социально-коммуникативное развитие.</a:t>
            </a:r>
            <a:endParaRPr lang="ru-RU" sz="24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2050" name="Picture 2" descr="H:\Documents\Презентации\Материалы для создания презентаций\Анимация\сова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372200" y="1627588"/>
            <a:ext cx="1872208" cy="2170436"/>
          </a:xfrm>
          <a:prstGeom prst="rect">
            <a:avLst/>
          </a:prstGeom>
          <a:noFill/>
        </p:spPr>
      </p:pic>
      <p:pic>
        <p:nvPicPr>
          <p:cNvPr id="6" name="Рисунок 5" descr="20180214_09170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85918" y="1857364"/>
            <a:ext cx="3429024" cy="2375313"/>
          </a:xfrm>
          <a:prstGeom prst="rect">
            <a:avLst/>
          </a:prstGeom>
        </p:spPr>
      </p:pic>
      <p:pic>
        <p:nvPicPr>
          <p:cNvPr id="7" name="Рисунок 6" descr="IMG-20180403-WA0016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4942" y="4214818"/>
            <a:ext cx="3714775" cy="2425301"/>
          </a:xfrm>
          <a:prstGeom prst="rect">
            <a:avLst/>
          </a:prstGeom>
        </p:spPr>
      </p:pic>
      <p:pic>
        <p:nvPicPr>
          <p:cNvPr id="8" name="Рисунок 7" descr="IMG-20180403-WA0009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85918" y="4214818"/>
            <a:ext cx="3429024" cy="2446901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:\Documents\Презентации\Материалы для создания презентаций\Картинки для режимных моментов\занятия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flipH="1">
            <a:off x="6228184" y="4005064"/>
            <a:ext cx="2474456" cy="2016224"/>
          </a:xfrm>
          <a:prstGeom prst="rect">
            <a:avLst/>
          </a:prstGeom>
          <a:noFill/>
        </p:spPr>
      </p:pic>
      <p:pic>
        <p:nvPicPr>
          <p:cNvPr id="6" name="Рисунок 5" descr="20180402_11053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57482" y="214290"/>
            <a:ext cx="3843674" cy="3214710"/>
          </a:xfrm>
          <a:prstGeom prst="rect">
            <a:avLst/>
          </a:prstGeom>
        </p:spPr>
      </p:pic>
      <p:pic>
        <p:nvPicPr>
          <p:cNvPr id="7" name="Рисунок 6" descr="IMG-20180402-WA001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28794" y="3564586"/>
            <a:ext cx="3429024" cy="3079106"/>
          </a:xfrm>
          <a:prstGeom prst="rect">
            <a:avLst/>
          </a:prstGeom>
        </p:spPr>
      </p:pic>
      <p:pic>
        <p:nvPicPr>
          <p:cNvPr id="8" name="Picture 4" descr="H:\Documents\Презентации\Материалы для создания презентаций\Анимация\анимация зарядка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428860" y="1000108"/>
            <a:ext cx="2027230" cy="1640354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:\Documents\Презентации\Материалы для создания презентаций\Анимация\смайл играет.gif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92338" y="4005064"/>
            <a:ext cx="1728192" cy="172819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300192" y="908720"/>
            <a:ext cx="24482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Игры, 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занятия по интересам.</a:t>
            </a:r>
            <a:endParaRPr lang="ru-RU" sz="2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6" name="Рисунок 5" descr="20180404_11421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28794" y="214290"/>
            <a:ext cx="3929090" cy="2857520"/>
          </a:xfrm>
          <a:prstGeom prst="rect">
            <a:avLst/>
          </a:prstGeom>
        </p:spPr>
      </p:pic>
      <p:pic>
        <p:nvPicPr>
          <p:cNvPr id="8" name="Рисунок 7" descr="20180404_11545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29164" y="3143248"/>
            <a:ext cx="4200554" cy="3500444"/>
          </a:xfrm>
          <a:prstGeom prst="rect">
            <a:avLst/>
          </a:prstGeo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071670" y="2857496"/>
            <a:ext cx="2857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</a:rPr>
              <a:t>Прогулки.</a:t>
            </a:r>
            <a:endParaRPr lang="ru-RU" sz="28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7" name="Рисунок 6" descr="20180329_11543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86380" y="3000372"/>
            <a:ext cx="3643338" cy="3071816"/>
          </a:xfrm>
          <a:prstGeom prst="rect">
            <a:avLst/>
          </a:prstGeom>
        </p:spPr>
      </p:pic>
      <p:pic>
        <p:nvPicPr>
          <p:cNvPr id="8" name="Рисунок 7" descr="20180116_11093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28794" y="3857628"/>
            <a:ext cx="3357586" cy="2786082"/>
          </a:xfrm>
          <a:prstGeom prst="rect">
            <a:avLst/>
          </a:prstGeom>
        </p:spPr>
      </p:pic>
      <p:pic>
        <p:nvPicPr>
          <p:cNvPr id="9" name="Рисунок 8" descr="20180404_11402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00298" y="214290"/>
            <a:ext cx="4929222" cy="2772687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692696"/>
            <a:ext cx="624644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Пусть мне порою бывает трудно,</a:t>
            </a:r>
          </a:p>
          <a:p>
            <a:pPr algn="ctr"/>
            <a:r>
              <a:rPr 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Стоит ли вспоминать,</a:t>
            </a:r>
          </a:p>
          <a:p>
            <a:pPr algn="ctr"/>
            <a:r>
              <a:rPr 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И забывая про все печали</a:t>
            </a:r>
          </a:p>
          <a:p>
            <a:pPr algn="ctr"/>
            <a:r>
              <a:rPr 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в садик спешу опять.</a:t>
            </a:r>
          </a:p>
          <a:p>
            <a:pPr algn="ctr"/>
            <a:r>
              <a:rPr 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Снова всю ночь я писала планы,</a:t>
            </a:r>
          </a:p>
          <a:p>
            <a:pPr algn="ctr"/>
            <a:r>
              <a:rPr 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Это все ерунда,</a:t>
            </a:r>
          </a:p>
          <a:p>
            <a:pPr algn="ctr"/>
            <a:r>
              <a:rPr 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Главное ждет меня с утра там</a:t>
            </a:r>
          </a:p>
          <a:p>
            <a:pPr algn="ctr"/>
            <a:r>
              <a:rPr 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Маленькая страна!</a:t>
            </a:r>
          </a:p>
          <a:p>
            <a:pPr algn="ctr"/>
            <a:endParaRPr lang="ru-RU" sz="2800" dirty="0" smtClean="0">
              <a:solidFill>
                <a:schemeClr val="tx2">
                  <a:lumMod val="60000"/>
                  <a:lumOff val="40000"/>
                </a:schemeClr>
              </a:solidFill>
              <a:latin typeface="Monotype Corsiva" pitchFamily="66" charset="0"/>
            </a:endParaRPr>
          </a:p>
          <a:p>
            <a:pPr algn="ctr"/>
            <a:r>
              <a:rPr 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Маленькая страна,</a:t>
            </a:r>
          </a:p>
          <a:p>
            <a:pPr algn="ctr"/>
            <a:r>
              <a:rPr 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Там где всегда и всем есть место,</a:t>
            </a:r>
          </a:p>
          <a:p>
            <a:pPr algn="ctr"/>
            <a:r>
              <a:rPr 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Monotype Corsiva" pitchFamily="66" charset="0"/>
              </a:rPr>
              <a:t>Там где всегда весна.</a:t>
            </a:r>
            <a:endParaRPr lang="ru-RU" sz="2800" dirty="0">
              <a:solidFill>
                <a:schemeClr val="tx2">
                  <a:lumMod val="60000"/>
                  <a:lumOff val="4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kr_mir">
  <a:themeElements>
    <a:clrScheme name="Другая 6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C0000"/>
      </a:hlink>
      <a:folHlink>
        <a:srgbClr val="974806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Okr_mir</Template>
  <TotalTime>528</TotalTime>
  <Words>180</Words>
  <Application>Microsoft Office PowerPoint</Application>
  <PresentationFormat>Экран (4:3)</PresentationFormat>
  <Paragraphs>33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Okr_mir</vt:lpstr>
      <vt:lpstr>Я – воспитатель!</vt:lpstr>
      <vt:lpstr>Слайд 2</vt:lpstr>
      <vt:lpstr>Слайд 3</vt:lpstr>
      <vt:lpstr>Взаимодействие со специалистами ДОУ:</vt:lpstr>
      <vt:lpstr>Организованная образовательная деятельность ведется по 5 образовательным областям: познание, речевое, художественно-эстетическое, физическое и социально-коммуникативное развитие.</vt:lpstr>
      <vt:lpstr>Слайд 6</vt:lpstr>
      <vt:lpstr>Слайд 7</vt:lpstr>
      <vt:lpstr>Слайд 8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 – воспитатель!</dc:title>
  <dc:creator>admin1</dc:creator>
  <cp:lastModifiedBy>Пользователь</cp:lastModifiedBy>
  <cp:revision>49</cp:revision>
  <dcterms:created xsi:type="dcterms:W3CDTF">2015-03-31T16:25:19Z</dcterms:created>
  <dcterms:modified xsi:type="dcterms:W3CDTF">2018-04-10T18:48:46Z</dcterms:modified>
</cp:coreProperties>
</file>