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6" r:id="rId12"/>
    <p:sldId id="270" r:id="rId13"/>
    <p:sldId id="267" r:id="rId14"/>
    <p:sldId id="268" r:id="rId15"/>
    <p:sldId id="269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8" d="100"/>
          <a:sy n="68" d="100"/>
        </p:scale>
        <p:origin x="-2034" y="-5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A243F-55D5-40AE-AEE5-0AD82EE7641E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8246F-68A3-472B-8EB3-E4C24ABBF5FF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A243F-55D5-40AE-AEE5-0AD82EE7641E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8246F-68A3-472B-8EB3-E4C24ABBF5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A243F-55D5-40AE-AEE5-0AD82EE7641E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8246F-68A3-472B-8EB3-E4C24ABBF5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A243F-55D5-40AE-AEE5-0AD82EE7641E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8246F-68A3-472B-8EB3-E4C24ABBF5F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A243F-55D5-40AE-AEE5-0AD82EE7641E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8246F-68A3-472B-8EB3-E4C24ABBF5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A243F-55D5-40AE-AEE5-0AD82EE7641E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8246F-68A3-472B-8EB3-E4C24ABBF5F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A243F-55D5-40AE-AEE5-0AD82EE7641E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8246F-68A3-472B-8EB3-E4C24ABBF5FF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A243F-55D5-40AE-AEE5-0AD82EE7641E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8246F-68A3-472B-8EB3-E4C24ABBF5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A243F-55D5-40AE-AEE5-0AD82EE7641E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8246F-68A3-472B-8EB3-E4C24ABBF5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A243F-55D5-40AE-AEE5-0AD82EE7641E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8246F-68A3-472B-8EB3-E4C24ABBF5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A243F-55D5-40AE-AEE5-0AD82EE7641E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8246F-68A3-472B-8EB3-E4C24ABBF5FF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2BA243F-55D5-40AE-AEE5-0AD82EE7641E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848246F-68A3-472B-8EB3-E4C24ABBF5F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es-art.ru/d/54907/d/w_148_infinitely_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02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39552" y="404664"/>
            <a:ext cx="642195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i="1" dirty="0" smtClean="0">
                <a:latin typeface="Century Schoolbook" pitchFamily="18" charset="0"/>
              </a:rPr>
              <a:t>С Днём матери!</a:t>
            </a:r>
            <a:endParaRPr lang="ru-RU" sz="6000" i="1" dirty="0">
              <a:latin typeface="Century Schoolbook" pitchFamily="18" charset="0"/>
            </a:endParaRPr>
          </a:p>
        </p:txBody>
      </p:sp>
      <p:pic>
        <p:nvPicPr>
          <p:cNvPr id="11266" name="Picture 2" descr="http://ihappymama.ru/wp-content/uploads/2015/03/ustav-ma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62580" y="1988840"/>
            <a:ext cx="6518304" cy="41764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es-art.ru/d/54907/d/w_148_infinitely_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02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0" name="Picture 2" descr="http://sovets.net/photos/uploads/120/5030404-2kak-zaschitit-ot-sglaza-i-porchi-rebenk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60648"/>
            <a:ext cx="8064896" cy="403244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475656" y="4725144"/>
            <a:ext cx="745232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i="1" dirty="0" smtClean="0"/>
              <a:t>Каждая </a:t>
            </a:r>
            <a:r>
              <a:rPr lang="ru-RU" sz="2800" i="1" dirty="0"/>
              <a:t>мама любит и ценит своего ребенка таким какой он есть,  верит что её малыш особенный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1.bp.blogspot.com/-cvkcy9m_dL0/UT7QF0Pez0I/AAAAAAAAAHA/hoBtEsWzpAM/s1600/alva-edis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5507304" cy="3600400"/>
          </a:xfrm>
          <a:prstGeom prst="rect">
            <a:avLst/>
          </a:prstGeom>
          <a:noFill/>
        </p:spPr>
      </p:pic>
      <p:pic>
        <p:nvPicPr>
          <p:cNvPr id="23556" name="Picture 4" descr="http://freepages.genealogy.rootsweb.ancestry.com/%7Ebhughes/images/Photos/MatPhotos/ElliottNancyAft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1484784"/>
            <a:ext cx="3720793" cy="4969917"/>
          </a:xfrm>
          <a:prstGeom prst="rect">
            <a:avLst/>
          </a:prstGeom>
          <a:noFill/>
        </p:spPr>
      </p:pic>
      <p:pic>
        <p:nvPicPr>
          <p:cNvPr id="1026" name="Picture 2" descr="C:\Users\teacher\Desktop\Фото 2016\swan-lamp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861047"/>
            <a:ext cx="4824536" cy="2711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teacher\Desktop\Фото 2016\46008_i_gallerybi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356992"/>
            <a:ext cx="5113818" cy="335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626" name="Picture 2" descr="http://cs630221.vk.me/v630221411/3f8db/TlAcTOHjEk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920" y="260647"/>
            <a:ext cx="5025008" cy="3788083"/>
          </a:xfrm>
          <a:prstGeom prst="rect">
            <a:avLst/>
          </a:prstGeom>
          <a:noFill/>
        </p:spPr>
      </p:pic>
      <p:pic>
        <p:nvPicPr>
          <p:cNvPr id="26628" name="Picture 4" descr="http://ifs.cook-time.com/preview/img831/83185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2448" y="1471601"/>
            <a:ext cx="3672408" cy="515425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teacher\Desktop\Фото 2016\1920x1080_543535_[www.ArtFile.ru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448" y="3369990"/>
            <a:ext cx="5623609" cy="3371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78" name="Picture 2" descr="http://tehnowar.ru/uploads/posts/2015-12/1449598617_img33577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88640"/>
            <a:ext cx="5191125" cy="3181350"/>
          </a:xfrm>
          <a:prstGeom prst="rect">
            <a:avLst/>
          </a:prstGeom>
          <a:noFill/>
        </p:spPr>
      </p:pic>
      <p:pic>
        <p:nvPicPr>
          <p:cNvPr id="24580" name="Picture 4" descr="http://mordikov.fatal.ru/images-2/654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70636" y="1702806"/>
            <a:ext cx="3773363" cy="5038562"/>
          </a:xfrm>
          <a:prstGeom prst="rect">
            <a:avLst/>
          </a:prstGeom>
          <a:noFill/>
        </p:spPr>
      </p:pic>
      <p:pic>
        <p:nvPicPr>
          <p:cNvPr id="3075" name="Picture 3" descr="C:\Users\teacher\Desktop\Фото 2016\peter-fleet-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0637" y="175852"/>
            <a:ext cx="3773362" cy="1944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://store.artlebedev.ru/products/images/m4zlfhva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464" y="0"/>
            <a:ext cx="5721698" cy="5182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602" name="Picture 2" descr="http://www.moe-kursk.ru/image/news/340570_s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1844824"/>
            <a:ext cx="7457265" cy="453650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23528" y="548680"/>
            <a:ext cx="71287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i="1" dirty="0"/>
              <a:t>У мамочки самое верное и чуткое сердце, в нём никогда не гаснет </a:t>
            </a:r>
            <a:r>
              <a:rPr lang="ru-RU" sz="2400" i="1" dirty="0" smtClean="0"/>
              <a:t>любовь…</a:t>
            </a:r>
            <a:endParaRPr lang="ru-RU" sz="2400" i="1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6" name="Picture 6" descr="http://feodorovskaya.cerkov.ru/files/2016/06/3872385-white-blue-seamless-patter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8268072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50" name="Picture 2" descr="http://www.playcast.ru/uploads/2014/03/13/783266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03258" y="3212976"/>
            <a:ext cx="5616624" cy="3289717"/>
          </a:xfrm>
          <a:prstGeom prst="rect">
            <a:avLst/>
          </a:prstGeom>
          <a:noFill/>
        </p:spPr>
      </p:pic>
      <p:pic>
        <p:nvPicPr>
          <p:cNvPr id="27652" name="Picture 4" descr="http://www.familia.md/i/info/Articles/4156.jpg"/>
          <p:cNvPicPr>
            <a:picLocks noChangeAspect="1" noChangeArrowheads="1"/>
          </p:cNvPicPr>
          <p:nvPr/>
        </p:nvPicPr>
        <p:blipFill>
          <a:blip r:embed="rId4" cstate="print"/>
          <a:srcRect b="3697"/>
          <a:stretch>
            <a:fillRect/>
          </a:stretch>
        </p:blipFill>
        <p:spPr bwMode="auto">
          <a:xfrm>
            <a:off x="467544" y="252016"/>
            <a:ext cx="5271429" cy="33843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es-art.ru/d/54907/d/w_148_infinitely_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02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674" name="Picture 2" descr="http://acordgit.ru/uploads/images/assol_ja_po_tebe_skuchau_mam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350132"/>
            <a:ext cx="6048672" cy="60486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http://es-art.ru/d/54907/d/w_148_infinitely_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02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8" name="Picture 2" descr="http://www.goddessgift.net/images/demeter-US-WU75859A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88640"/>
            <a:ext cx="3352800" cy="6191250"/>
          </a:xfrm>
          <a:prstGeom prst="rect">
            <a:avLst/>
          </a:prstGeom>
          <a:noFill/>
        </p:spPr>
      </p:pic>
      <p:sp>
        <p:nvSpPr>
          <p:cNvPr id="14340" name="AutoShape 4" descr="https://upload.wikimedia.org/wikipedia/commons/8/8b/Dreimal_wunderbare_Mutter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2" name="AutoShape 6" descr="https://upload.wikimedia.org/wikipedia/commons/8/8b/Dreimal_wunderbare_Mutter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4" name="AutoShape 8" descr="https://upload.wikimedia.org/wikipedia/commons/8/8b/Dreimal_wunderbare_Mutter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6" name="AutoShape 10" descr="https://s-media-cache-ak0.pinimg.com/736x/60/88/d8/6088d84da430d4c48f7726606d1beaf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8" name="AutoShape 12" descr="https://s-media-cache-ak0.pinimg.com/736x/60/88/d8/6088d84da430d4c48f7726606d1beaf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4350" name="Picture 14" descr="http://turoboz.ru/cmsdb/article_images/images/mary5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39952" y="1412776"/>
            <a:ext cx="4608512" cy="3456384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0" y="6488668"/>
            <a:ext cx="58897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/>
              <a:t>Богиня </a:t>
            </a:r>
            <a:r>
              <a:rPr lang="ru-RU" sz="2400" b="1" i="1" dirty="0"/>
              <a:t>земли и </a:t>
            </a:r>
            <a:r>
              <a:rPr lang="ru-RU" sz="2400" b="1" i="1" dirty="0" smtClean="0"/>
              <a:t>плодородия Деметра</a:t>
            </a:r>
            <a:endParaRPr lang="ru-RU" sz="2400" b="1" i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508104" y="908720"/>
            <a:ext cx="27783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 smtClean="0"/>
              <a:t>Божья</a:t>
            </a:r>
            <a:r>
              <a:rPr lang="ru-RU" sz="2800" b="1" dirty="0" smtClean="0"/>
              <a:t> </a:t>
            </a:r>
            <a:r>
              <a:rPr lang="ru-RU" sz="2800" b="1" i="1" dirty="0" smtClean="0"/>
              <a:t>Матерь</a:t>
            </a:r>
            <a:endParaRPr lang="ru-RU" sz="2800" b="1" i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http://es-art.ru/d/54907/d/w_148_infinitely_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312"/>
            <a:ext cx="9144000" cy="702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362" name="AutoShape 2" descr="https://upload.wikimedia.org/wikipedia/commons/8/8b/Dreimal_wunderbare_Mutter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4" name="AutoShape 4" descr="https://s-media-cache-ak0.pinimg.com/736x/60/88/d8/6088d84da430d4c48f7726606d1beaf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6" name="AutoShape 6" descr="https://s-media-cache-ak0.pinimg.com/736x/60/88/d8/6088d84da430d4c48f7726606d1beaf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8" name="AutoShape 8" descr="https://s-media-cache-ak0.pinimg.com/736x/60/88/d8/6088d84da430d4c48f7726606d1beaf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70" name="AutoShape 10" descr="https://s-media-cache-ak0.pinimg.com/736x/60/88/d8/6088d84da430d4c48f7726606d1beaf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376" name="Picture 16" descr="http://open.az/uploads/posts/2011-09/1315292009_mother.jpg"/>
          <p:cNvPicPr>
            <a:picLocks noChangeAspect="1" noChangeArrowheads="1"/>
          </p:cNvPicPr>
          <p:nvPr/>
        </p:nvPicPr>
        <p:blipFill>
          <a:blip r:embed="rId3" cstate="print"/>
          <a:srcRect b="3760"/>
          <a:stretch>
            <a:fillRect/>
          </a:stretch>
        </p:blipFill>
        <p:spPr bwMode="auto">
          <a:xfrm>
            <a:off x="179512" y="260648"/>
            <a:ext cx="5530561" cy="6408712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6012160" y="1844824"/>
            <a:ext cx="313184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/>
              <a:t>«…Ты </a:t>
            </a:r>
            <a:r>
              <a:rPr lang="ru-RU" sz="2800" b="1" i="1" dirty="0"/>
              <a:t>помнишь: детство</a:t>
            </a:r>
            <a:r>
              <a:rPr lang="ru-RU" sz="2800" b="1" i="1" dirty="0" smtClean="0"/>
              <a:t>.</a:t>
            </a:r>
          </a:p>
          <a:p>
            <a:pPr algn="ctr"/>
            <a:r>
              <a:rPr lang="ru-RU" sz="2800" b="1" i="1" dirty="0" smtClean="0"/>
              <a:t> </a:t>
            </a:r>
            <a:r>
              <a:rPr lang="ru-RU" sz="2800" b="1" i="1" dirty="0"/>
              <a:t>Ночь</a:t>
            </a:r>
            <a:r>
              <a:rPr lang="ru-RU" sz="2800" b="1" i="1" dirty="0" smtClean="0"/>
              <a:t>.</a:t>
            </a:r>
          </a:p>
          <a:p>
            <a:pPr algn="ctr"/>
            <a:r>
              <a:rPr lang="ru-RU" sz="2800" b="1" i="1" dirty="0" smtClean="0"/>
              <a:t> </a:t>
            </a:r>
            <a:r>
              <a:rPr lang="ru-RU" sz="2800" b="1" i="1" dirty="0"/>
              <a:t>И ты в кроватке. </a:t>
            </a:r>
            <a:endParaRPr lang="ru-RU" sz="2800" b="1" i="1" dirty="0" smtClean="0"/>
          </a:p>
          <a:p>
            <a:pPr algn="ctr"/>
            <a:r>
              <a:rPr lang="ru-RU" sz="2800" b="1" i="1" dirty="0" smtClean="0"/>
              <a:t>Все </a:t>
            </a:r>
            <a:r>
              <a:rPr lang="ru-RU" sz="2800" b="1" i="1" dirty="0"/>
              <a:t>в мире безмятежность и </a:t>
            </a:r>
            <a:r>
              <a:rPr lang="ru-RU" sz="2800" b="1" i="1" dirty="0" smtClean="0"/>
              <a:t>покой…»</a:t>
            </a:r>
            <a:endParaRPr lang="ru-RU" sz="2800" b="1" i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es-art.ru/d/54907/d/w_148_infinitely_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02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8" name="Picture 4" descr="http://glasis-penza.ru/uploads/posts/2015-10/1444691275_koda-rebenok-nachinaet-hodi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1932514"/>
            <a:ext cx="7334250" cy="488632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44417" y="116632"/>
            <a:ext cx="820891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/>
              <a:t>«…Потом </a:t>
            </a:r>
            <a:r>
              <a:rPr lang="ru-RU" sz="2800" b="1" i="1" dirty="0"/>
              <a:t>взрослел, учился без поддержки ходить и падать, шишки набивал. Но мама пристально за тем следила, и ты, конечно же, об этом </a:t>
            </a:r>
            <a:r>
              <a:rPr lang="ru-RU" sz="2800" b="1" i="1" dirty="0" smtClean="0"/>
              <a:t>знал….»</a:t>
            </a:r>
            <a:endParaRPr lang="ru-RU" sz="2800" b="1" i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es-art.ru/d/54907/d/w_148_infinitely_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02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4" name="Picture 2" descr="http://devaveda.com/wp-content/uploads/03112016-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260648"/>
            <a:ext cx="7690907" cy="489654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9512" y="5589240"/>
            <a:ext cx="806489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/>
              <a:t>«…мама </a:t>
            </a:r>
            <a:r>
              <a:rPr lang="ru-RU" sz="2800" b="1" i="1" dirty="0"/>
              <a:t>ободрит и успокоит, она — твой главный в жизни </a:t>
            </a:r>
            <a:r>
              <a:rPr lang="ru-RU" sz="2800" b="1" i="1" dirty="0" smtClean="0"/>
              <a:t>ориентир…»</a:t>
            </a:r>
            <a:endParaRPr lang="ru-RU" sz="2800" b="1" i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img0.liveinternet.ru/images/attach/c/7/97/804/97804094__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755785" y="2711383"/>
            <a:ext cx="6843152" cy="1450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0" name="Picture 2" descr="http://muz-otkritka.ru/cards_alb/149057/img/img_e3abcbf4fa88298089fa4fcb855cb12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562" y="1988840"/>
            <a:ext cx="7434826" cy="4248472"/>
          </a:xfrm>
          <a:prstGeom prst="rect">
            <a:avLst/>
          </a:prstGeom>
          <a:noFill/>
        </p:spPr>
      </p:pic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0" y="-21533"/>
            <a:ext cx="91440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Arial" pitchFamily="34" charset="0"/>
              </a:rPr>
              <a:t>«…Так хочется к Вселенной обратиться и попросить, чтоб счастлив был навек (и пусть подольше жизнь его продлится) твой самый главный в мире человек!»</a:t>
            </a:r>
            <a:endParaRPr kumimoji="0" lang="ru-RU" sz="2800" b="0" i="1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svanidzeklass.ucoz.ru/5b/2009_11_0_45_28.jpg"/>
          <p:cNvPicPr>
            <a:picLocks noChangeAspect="1" noChangeArrowheads="1"/>
          </p:cNvPicPr>
          <p:nvPr/>
        </p:nvPicPr>
        <p:blipFill>
          <a:blip r:embed="rId2" cstate="print"/>
          <a:srcRect t="11543" b="13457"/>
          <a:stretch>
            <a:fillRect/>
          </a:stretch>
        </p:blipFill>
        <p:spPr bwMode="auto">
          <a:xfrm>
            <a:off x="323528" y="332656"/>
            <a:ext cx="6624736" cy="496855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63688" y="5589240"/>
            <a:ext cx="71287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i="1" dirty="0"/>
              <a:t>С 1998 года в России в последний воскресный день ноября празднуется День Матери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firstwedding.ru/wp-content/uploads/2016/04/wpid-v-ramkah-proekta-mama-i-ya-byla-sdelana-fotosessiya-utrennego-vospominaniya-detstva_i_5.jpg"/>
          <p:cNvPicPr>
            <a:picLocks noChangeAspect="1" noChangeArrowheads="1"/>
          </p:cNvPicPr>
          <p:nvPr/>
        </p:nvPicPr>
        <p:blipFill>
          <a:blip r:embed="rId2" cstate="print"/>
          <a:srcRect b="12195"/>
          <a:stretch>
            <a:fillRect/>
          </a:stretch>
        </p:blipFill>
        <p:spPr bwMode="auto">
          <a:xfrm>
            <a:off x="179512" y="548680"/>
            <a:ext cx="8750071" cy="58326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s4.fotokto.ru/photo/full/140/1404818.jpg?r179"/>
          <p:cNvPicPr>
            <a:picLocks noChangeAspect="1" noChangeArrowheads="1"/>
          </p:cNvPicPr>
          <p:nvPr/>
        </p:nvPicPr>
        <p:blipFill>
          <a:blip r:embed="rId2" cstate="print"/>
          <a:srcRect b="5212"/>
          <a:stretch>
            <a:fillRect/>
          </a:stretch>
        </p:blipFill>
        <p:spPr bwMode="auto">
          <a:xfrm>
            <a:off x="0" y="908720"/>
            <a:ext cx="9144000" cy="47237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204</TotalTime>
  <Words>140</Words>
  <Application>Microsoft Office PowerPoint</Application>
  <PresentationFormat>Экран (4:3)</PresentationFormat>
  <Paragraphs>13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RePack by SPecialiST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marin</dc:creator>
  <cp:lastModifiedBy>teacher</cp:lastModifiedBy>
  <cp:revision>19</cp:revision>
  <dcterms:created xsi:type="dcterms:W3CDTF">2016-11-20T15:42:17Z</dcterms:created>
  <dcterms:modified xsi:type="dcterms:W3CDTF">2016-11-22T13:28:58Z</dcterms:modified>
</cp:coreProperties>
</file>