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3" r:id="rId2"/>
    <p:sldId id="297" r:id="rId3"/>
    <p:sldId id="315" r:id="rId4"/>
    <p:sldId id="301" r:id="rId5"/>
    <p:sldId id="300" r:id="rId6"/>
    <p:sldId id="304" r:id="rId7"/>
    <p:sldId id="264" r:id="rId8"/>
    <p:sldId id="266" r:id="rId9"/>
    <p:sldId id="267" r:id="rId10"/>
    <p:sldId id="305" r:id="rId11"/>
    <p:sldId id="270" r:id="rId12"/>
    <p:sldId id="268" r:id="rId13"/>
    <p:sldId id="272" r:id="rId14"/>
    <p:sldId id="310" r:id="rId15"/>
    <p:sldId id="311" r:id="rId16"/>
    <p:sldId id="312" r:id="rId17"/>
    <p:sldId id="316" r:id="rId18"/>
    <p:sldId id="317" r:id="rId19"/>
    <p:sldId id="306" r:id="rId20"/>
    <p:sldId id="262" r:id="rId21"/>
    <p:sldId id="261" r:id="rId22"/>
    <p:sldId id="260" r:id="rId23"/>
    <p:sldId id="288" r:id="rId24"/>
    <p:sldId id="273" r:id="rId25"/>
    <p:sldId id="275" r:id="rId26"/>
    <p:sldId id="321" r:id="rId27"/>
    <p:sldId id="322" r:id="rId28"/>
    <p:sldId id="278" r:id="rId29"/>
    <p:sldId id="279" r:id="rId30"/>
    <p:sldId id="280" r:id="rId31"/>
    <p:sldId id="281" r:id="rId32"/>
    <p:sldId id="282" r:id="rId33"/>
    <p:sldId id="283" r:id="rId34"/>
    <p:sldId id="284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BFC2-DE84-4708-AFF6-EAA8B1FEE51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1411-6440-4349-9431-21BA48FB93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BFC2-DE84-4708-AFF6-EAA8B1FEE51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1411-6440-4349-9431-21BA48FB93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BFC2-DE84-4708-AFF6-EAA8B1FEE51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1411-6440-4349-9431-21BA48FB93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BFC2-DE84-4708-AFF6-EAA8B1FEE51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1411-6440-4349-9431-21BA48FB93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BFC2-DE84-4708-AFF6-EAA8B1FEE51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1411-6440-4349-9431-21BA48FB93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BFC2-DE84-4708-AFF6-EAA8B1FEE51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1411-6440-4349-9431-21BA48FB93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BFC2-DE84-4708-AFF6-EAA8B1FEE51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1411-6440-4349-9431-21BA48FB93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BFC2-DE84-4708-AFF6-EAA8B1FEE51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1411-6440-4349-9431-21BA48FB93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BFC2-DE84-4708-AFF6-EAA8B1FEE51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1411-6440-4349-9431-21BA48FB93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BFC2-DE84-4708-AFF6-EAA8B1FEE51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1411-6440-4349-9431-21BA48FB93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23BFC2-DE84-4708-AFF6-EAA8B1FEE51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B1411-6440-4349-9431-21BA48FB93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3BFC2-DE84-4708-AFF6-EAA8B1FEE51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B1411-6440-4349-9431-21BA48FB93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25998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КУКЛА КАК ЧАСТЬ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НАРОДНОЙ КУЛЬТУРЫ.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285860"/>
            <a:ext cx="3643338" cy="4429156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Серебрякова Зинаида Евгеньевна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«Девочка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куклой»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1921 г.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СШ43\Desktop\120330163347 (2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57751" y="928670"/>
            <a:ext cx="4079997" cy="542928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428736"/>
            <a:ext cx="4214842" cy="421484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Петров-Водкин Кузьма Сергеевич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«Девочка с куклой»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1937 г.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СШ43\Desktop\12033016422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94582" y="642919"/>
            <a:ext cx="3922998" cy="50720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Борис Михайлович Кустодиев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«Японская кукла»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СШ43\Desktop\120330163347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571612"/>
            <a:ext cx="6000792" cy="50006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pic>
        <p:nvPicPr>
          <p:cNvPr id="8194" name="Picture 2" descr="C:\Users\СШ43\Desktop\120330163347 (3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571744"/>
            <a:ext cx="2714644" cy="39483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195" name="Picture 3" descr="C:\Users\СШ43\Desktop\120330163347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06808" y="500043"/>
            <a:ext cx="2722877" cy="35719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 descr="C:\Users\СШ43\Desktop\ОТКРЫТЫЙ УРОК ИЗО и технология март 2017\кустодиев\1916«Цветы и кукла»-Папа - Иринушке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28604"/>
            <a:ext cx="2571768" cy="335758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3000364" y="428604"/>
            <a:ext cx="314327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Борис Михайлович Кустодиев 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pic>
        <p:nvPicPr>
          <p:cNvPr id="5" name="Рисунок 4" descr="http://ped-kopilka.ru/images/5(19)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571480"/>
            <a:ext cx="7643834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pic>
        <p:nvPicPr>
          <p:cNvPr id="5" name="Рисунок 4" descr="http://ped-kopilka.ru/images/6(11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714356"/>
            <a:ext cx="7143800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pic>
        <p:nvPicPr>
          <p:cNvPr id="5" name="Рисунок 4" descr="http://ped-kopilka.ru/images/7(15)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714356"/>
            <a:ext cx="7429552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РАБОТЫ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1928803"/>
            <a:ext cx="6786610" cy="385765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мешать и не отвлекать рядом сидящих.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Следить за организацией рабочего места.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Пользоваться намеченным планом работы.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справился с заданием, подожди товарища.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окончании работы рабочее место привести в порядок.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работы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1785925"/>
            <a:ext cx="7329510" cy="3714777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подготовить необходимые материалы и инструменты;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работаем по указанию учителя, строго следуя рекомендациям: выполняем основу оберега,  наряжаем куклу, украшаем скрутку тесьмой и кружевами;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убираем рабочее место;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подводим итоги.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Правила техники безопасности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://ped-kopilka.ru/images/10(15)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4" y="1285860"/>
            <a:ext cx="7572428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Глиняные куклы.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Ш43\Downloads\611703_6_w_100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42976" y="1357298"/>
            <a:ext cx="2643206" cy="45259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7" name="Picture 3" descr="C:\Users\СШ43\Downloads\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1357298"/>
            <a:ext cx="4000528" cy="44499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785817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Организация рабочего места.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214422"/>
            <a:ext cx="7858180" cy="5230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500042"/>
            <a:ext cx="8358214" cy="857255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Делаем основу куклы.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428736"/>
            <a:ext cx="76327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714379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Делаем основу куклы.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214422"/>
            <a:ext cx="76327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5"/>
            <a:ext cx="8229600" cy="92869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Делаем основу куклы.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3000372"/>
            <a:ext cx="4822029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285860"/>
            <a:ext cx="492922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3"/>
            <a:ext cx="8229600" cy="928694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Делаем основу куклы.</a:t>
            </a:r>
          </a:p>
          <a:p>
            <a:pPr algn="ctr"/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14422"/>
            <a:ext cx="4747043" cy="315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3286124"/>
            <a:ext cx="4929190" cy="3286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Основа готова.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786" y="1500174"/>
            <a:ext cx="7594562" cy="5054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Делаем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голову кукле.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7" y="1571613"/>
            <a:ext cx="4429156" cy="2947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496" y="3143248"/>
            <a:ext cx="450059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Делаем голову кукле.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5" y="1571612"/>
            <a:ext cx="4607751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3143248"/>
            <a:ext cx="450059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Формируем ручки куклы-оберега.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14422"/>
            <a:ext cx="4822065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3071810"/>
            <a:ext cx="471490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Формируем ручки куклы-оберега.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285860"/>
            <a:ext cx="450059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3571876"/>
            <a:ext cx="450059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3116"/>
            <a:ext cx="4857784" cy="235745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Тряпичная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кукла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древнего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Рима.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http://motanka.ucoz.ru/images/10-2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142984"/>
            <a:ext cx="3420900" cy="47402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Начинаем наряжать нашу скрутку.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428736"/>
            <a:ext cx="3810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2714620"/>
            <a:ext cx="3810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Делаем юбку.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214422"/>
            <a:ext cx="3810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071810"/>
            <a:ext cx="4572032" cy="3048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Одеваем платок.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71870" y="1600200"/>
            <a:ext cx="680025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Делаем фартук.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14876" y="1357298"/>
            <a:ext cx="3810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3500438"/>
            <a:ext cx="3810000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Наша  кукла-оберег  готова!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71870" y="1600200"/>
            <a:ext cx="6800259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1000108"/>
            <a:ext cx="3071834" cy="485778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Древняя кукла найдена в египетской гробнице.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СШ43\Downloads\160325100749acccdd6938229605955b5c036e925a8b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6314" y="642918"/>
            <a:ext cx="3857652" cy="55643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071678"/>
            <a:ext cx="3357586" cy="2500330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Кукла 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 золы.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СШ43\Downloads\136551736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72066" y="928670"/>
            <a:ext cx="3681772" cy="52149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928670"/>
            <a:ext cx="2857520" cy="4786346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Тропинин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Василий Андреевич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 «Девочка с куклой»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1841г.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СШ43\Desktop\120330162545 (1)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071934" y="785794"/>
            <a:ext cx="4500594" cy="567004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1500174"/>
            <a:ext cx="4500594" cy="378621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Суриков Василий Иванович. 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«Портрет Ольги Васильевны Суриковой»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1888 г.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Ш43\Desktop\120330162545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5008" y="500042"/>
            <a:ext cx="3072856" cy="53424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428736"/>
            <a:ext cx="3857652" cy="4286280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Рябушкин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Андрей Петрович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«Девочка 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 куклой»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1890 г.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СШ43\Desktop\12033016254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785794"/>
            <a:ext cx="4000528" cy="51723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Шаблон (фон) презентации &quot;Лоскутный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071546"/>
            <a:ext cx="4000528" cy="54292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Константин Егорович Маковский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«Портрет великой княжны Марии Николаевны»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1905 г.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СШ43\Desktop\120330162547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6314" y="500042"/>
            <a:ext cx="3714776" cy="59611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157</Words>
  <Application>Microsoft Office PowerPoint</Application>
  <PresentationFormat>Экран (4:3)</PresentationFormat>
  <Paragraphs>42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 КУКЛА КАК ЧАСТЬ  НАРОДНОЙ КУЛЬТУРЫ.</vt:lpstr>
      <vt:lpstr>Глиняные куклы.</vt:lpstr>
      <vt:lpstr>Тряпичная  кукла  древнего  Рима.</vt:lpstr>
      <vt:lpstr>Древняя кукла найдена в египетской гробнице.</vt:lpstr>
      <vt:lpstr>Кукла  из золы.</vt:lpstr>
      <vt:lpstr> Тропинин Василий Андреевич   «Девочка с куклой» 1841г.</vt:lpstr>
      <vt:lpstr> Суриков Василий Иванович.   «Портрет Ольги Васильевны Суриковой» 1888 г.</vt:lpstr>
      <vt:lpstr>Рябушкин  Андрей Петрович  «Девочка  с куклой» 1890 г.</vt:lpstr>
      <vt:lpstr>Константин Егорович Маковский «Портрет великой княжны Марии Николаевны» 1905 г.</vt:lpstr>
      <vt:lpstr>Серебрякова Зинаида Евгеньевна  «Девочка  с куклой»  1921 г.</vt:lpstr>
      <vt:lpstr>Петров-Водкин Кузьма Сергеевич  «Девочка с куклой»  1937 г.</vt:lpstr>
      <vt:lpstr>Борис Михайлович Кустодиев  «Японская кукла»</vt:lpstr>
      <vt:lpstr>Слайд 13</vt:lpstr>
      <vt:lpstr>Слайд 14</vt:lpstr>
      <vt:lpstr>Слайд 15</vt:lpstr>
      <vt:lpstr>Слайд 16</vt:lpstr>
      <vt:lpstr>ПРАВИЛА РАБОТЫ</vt:lpstr>
      <vt:lpstr>План работы</vt:lpstr>
      <vt:lpstr>Правила техники безопасности</vt:lpstr>
      <vt:lpstr>Организация рабочего места.</vt:lpstr>
      <vt:lpstr>Делаем основу куклы.</vt:lpstr>
      <vt:lpstr>Делаем основу куклы.</vt:lpstr>
      <vt:lpstr> </vt:lpstr>
      <vt:lpstr> </vt:lpstr>
      <vt:lpstr>Основа готова.</vt:lpstr>
      <vt:lpstr>Делаем голову кукле.</vt:lpstr>
      <vt:lpstr>Делаем голову кукле.</vt:lpstr>
      <vt:lpstr>Формируем ручки куклы-оберега.</vt:lpstr>
      <vt:lpstr>Формируем ручки куклы-оберега.</vt:lpstr>
      <vt:lpstr>Начинаем наряжать нашу скрутку. </vt:lpstr>
      <vt:lpstr>Делаем юбку.</vt:lpstr>
      <vt:lpstr>Одеваем платок.</vt:lpstr>
      <vt:lpstr>Делаем фартук.</vt:lpstr>
      <vt:lpstr>Наша  кукла-оберег  готова!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СШ43</dc:creator>
  <cp:lastModifiedBy>WIN7XP</cp:lastModifiedBy>
  <cp:revision>48</cp:revision>
  <dcterms:created xsi:type="dcterms:W3CDTF">2017-04-10T10:49:57Z</dcterms:created>
  <dcterms:modified xsi:type="dcterms:W3CDTF">2018-04-10T19:49:13Z</dcterms:modified>
</cp:coreProperties>
</file>