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7" r:id="rId3"/>
    <p:sldId id="257" r:id="rId4"/>
    <p:sldId id="268" r:id="rId5"/>
    <p:sldId id="269" r:id="rId6"/>
    <p:sldId id="270" r:id="rId7"/>
    <p:sldId id="272" r:id="rId8"/>
    <p:sldId id="271" r:id="rId9"/>
    <p:sldId id="273" r:id="rId10"/>
    <p:sldId id="274" r:id="rId11"/>
    <p:sldId id="275" r:id="rId12"/>
    <p:sldId id="276" r:id="rId13"/>
    <p:sldId id="277" r:id="rId14"/>
    <p:sldId id="278" r:id="rId15"/>
    <p:sldId id="280" r:id="rId16"/>
    <p:sldId id="279" r:id="rId17"/>
    <p:sldId id="258" r:id="rId18"/>
    <p:sldId id="266" r:id="rId19"/>
    <p:sldId id="281" r:id="rId20"/>
    <p:sldId id="283" r:id="rId21"/>
    <p:sldId id="284" r:id="rId22"/>
    <p:sldId id="286" r:id="rId23"/>
    <p:sldId id="285" r:id="rId24"/>
    <p:sldId id="288" r:id="rId25"/>
    <p:sldId id="287" r:id="rId26"/>
    <p:sldId id="289" r:id="rId27"/>
    <p:sldId id="291" r:id="rId28"/>
    <p:sldId id="290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4/10/2018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818611-C401-410C-A5D8-CAB51B4DB4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1182" y="1083212"/>
            <a:ext cx="8734609" cy="1723955"/>
          </a:xfrm>
          <a:solidFill>
            <a:srgbClr val="FFFF00"/>
          </a:solidFill>
        </p:spPr>
        <p:txBody>
          <a:bodyPr/>
          <a:lstStyle/>
          <a:p>
            <a:r>
              <a:rPr lang="ru-RU" sz="3200" dirty="0"/>
              <a:t>Мастер – класс:</a:t>
            </a:r>
            <a:br>
              <a:rPr lang="ru-RU" sz="3200" dirty="0"/>
            </a:br>
            <a:r>
              <a:rPr lang="ru-RU" sz="4000" dirty="0"/>
              <a:t>Сладкие розы из гофрированной бумаги</a:t>
            </a: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CA005111-F978-4965-9EEB-EC7B3AF5420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Составила и провела воспитатель ГБОУ школа 1080 ДО 4</a:t>
            </a:r>
          </a:p>
          <a:p>
            <a:r>
              <a:rPr lang="ru-RU" dirty="0"/>
              <a:t>Семенова </a:t>
            </a:r>
            <a:r>
              <a:rPr lang="ru-RU"/>
              <a:t>Екатерина Валентиновна</a:t>
            </a:r>
          </a:p>
        </p:txBody>
      </p:sp>
    </p:spTree>
    <p:extLst>
      <p:ext uri="{BB962C8B-B14F-4D97-AF65-F5344CB8AC3E}">
        <p14:creationId xmlns:p14="http://schemas.microsoft.com/office/powerpoint/2010/main" val="18382703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9D762E-99AE-43C9-A5CC-EFDCFA18D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064455"/>
          </a:xfrm>
        </p:spPr>
        <p:txBody>
          <a:bodyPr>
            <a:normAutofit/>
          </a:bodyPr>
          <a:lstStyle/>
          <a:p>
            <a:r>
              <a:rPr lang="ru-RU" sz="2800" dirty="0"/>
              <a:t>Вырезаем 7 прямоугольников длиной 6 см и шириной 4см.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28BB8E9D-75E3-4900-8E97-A9487220DD4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711" y="2349305"/>
            <a:ext cx="4719533" cy="3146355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33BC6CE0-1E86-457A-8562-98C7FF22503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9693" y="2349305"/>
            <a:ext cx="4719534" cy="3146355"/>
          </a:xfrm>
        </p:spPr>
      </p:pic>
    </p:spTree>
    <p:extLst>
      <p:ext uri="{BB962C8B-B14F-4D97-AF65-F5344CB8AC3E}">
        <p14:creationId xmlns:p14="http://schemas.microsoft.com/office/powerpoint/2010/main" val="591796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D0CF68-F04D-4884-B43B-2CB10AC7F2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464234"/>
            <a:ext cx="8596668" cy="1631852"/>
          </a:xfrm>
        </p:spPr>
        <p:txBody>
          <a:bodyPr>
            <a:normAutofit fontScale="90000"/>
          </a:bodyPr>
          <a:lstStyle/>
          <a:p>
            <a:r>
              <a:rPr lang="ru-RU" sz="2800" dirty="0"/>
              <a:t>Теперь нужно сделать лепестки.</a:t>
            </a:r>
            <a:br>
              <a:rPr lang="ru-RU" sz="2800" dirty="0"/>
            </a:br>
            <a:r>
              <a:rPr lang="ru-RU" sz="2800" dirty="0"/>
              <a:t> Каждый прямоугольник складываем пополам вдоль тянущейся стороны, отрезаем уголок и закругляем лепесток.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CC957835-CDF9-48A6-B8C9-A36DE42A652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074" y="2242240"/>
            <a:ext cx="4325816" cy="2883877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EB5D1B1A-49BA-4DCB-8F46-10702349284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2658" y="2263841"/>
            <a:ext cx="4211344" cy="2807563"/>
          </a:xfr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0BBDA31-B8D2-40AB-A8C7-A09C7A2F3B2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33839">
            <a:off x="8450408" y="4268488"/>
            <a:ext cx="2912013" cy="1941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635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84DAB5-C931-473E-BFDE-5C0D7F5FBB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696278"/>
          </a:xfrm>
        </p:spPr>
        <p:txBody>
          <a:bodyPr>
            <a:normAutofit fontScale="90000"/>
          </a:bodyPr>
          <a:lstStyle/>
          <a:p>
            <a:r>
              <a:rPr lang="ru-RU" sz="2800" dirty="0"/>
              <a:t>Края немного растягиваем и с помощью деревянной палочки закругляем края с двух сторон. Так мы делаем со всеми прямоугольниками. Придаем лепесткам натуральность.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2E41EFA7-7DB3-4703-B5F4-08B88D91566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863" y="2431556"/>
            <a:ext cx="4596156" cy="3064104"/>
          </a:xfrm>
        </p:spPr>
      </p:pic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68A0B48A-A266-448A-9EF6-DD1844D9E7A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7529" y="2431556"/>
            <a:ext cx="4611066" cy="3074043"/>
          </a:xfrm>
        </p:spPr>
      </p:pic>
    </p:spTree>
    <p:extLst>
      <p:ext uri="{BB962C8B-B14F-4D97-AF65-F5344CB8AC3E}">
        <p14:creationId xmlns:p14="http://schemas.microsoft.com/office/powerpoint/2010/main" val="1862164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16A9FD-5641-423D-879A-50030EEC0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073426"/>
          </a:xfrm>
        </p:spPr>
        <p:txBody>
          <a:bodyPr>
            <a:normAutofit/>
          </a:bodyPr>
          <a:lstStyle/>
          <a:p>
            <a:r>
              <a:rPr lang="ru-RU" sz="2800" dirty="0"/>
              <a:t>Вставляем деревянную палочку в приготовленный лепесток с конфетой и приклеиваем.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B17E0AE7-BD00-4F94-9D59-BE3342039D7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863" y="2451123"/>
            <a:ext cx="4566806" cy="3044537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25CA5EDC-2759-47ED-B458-C4AB6F417EF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4898" y="2451123"/>
            <a:ext cx="4566807" cy="3044537"/>
          </a:xfrm>
        </p:spPr>
      </p:pic>
    </p:spTree>
    <p:extLst>
      <p:ext uri="{BB962C8B-B14F-4D97-AF65-F5344CB8AC3E}">
        <p14:creationId xmlns:p14="http://schemas.microsoft.com/office/powerpoint/2010/main" val="3126362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983973-3BA9-4720-98EB-26D53C523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52740"/>
          </a:xfrm>
        </p:spPr>
        <p:txBody>
          <a:bodyPr>
            <a:normAutofit/>
          </a:bodyPr>
          <a:lstStyle/>
          <a:p>
            <a:r>
              <a:rPr lang="ru-RU" sz="2800" dirty="0"/>
              <a:t>Закрепим ниткой  получившийся стебель.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A320E4BB-E090-46F1-82CC-8F7A89B9CBD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4551" y="2053671"/>
            <a:ext cx="5003799" cy="3335866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9368FA80-74A8-4821-AB20-91564218D0D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008267">
            <a:off x="5970890" y="2192618"/>
            <a:ext cx="4586959" cy="3057972"/>
          </a:xfrm>
        </p:spPr>
      </p:pic>
    </p:spTree>
    <p:extLst>
      <p:ext uri="{BB962C8B-B14F-4D97-AF65-F5344CB8AC3E}">
        <p14:creationId xmlns:p14="http://schemas.microsoft.com/office/powerpoint/2010/main" val="1583098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8F4DBD-41E7-41E0-B829-3B20E09EAF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83102"/>
          </a:xfrm>
        </p:spPr>
        <p:txBody>
          <a:bodyPr>
            <a:normAutofit/>
          </a:bodyPr>
          <a:lstStyle/>
          <a:p>
            <a:r>
              <a:rPr lang="ru-RU" sz="2800" dirty="0"/>
              <a:t>Теперь начинаем собирать лепестки.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A50372D-1ECB-4A77-9FC4-6B6FC4ED44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4940" y="1951009"/>
            <a:ext cx="6611381" cy="4407587"/>
          </a:xfrm>
        </p:spPr>
      </p:pic>
    </p:spTree>
    <p:extLst>
      <p:ext uri="{BB962C8B-B14F-4D97-AF65-F5344CB8AC3E}">
        <p14:creationId xmlns:p14="http://schemas.microsoft.com/office/powerpoint/2010/main" val="1957555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2F0139-2C2E-48BA-87AA-6A8D95176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52211"/>
          </a:xfrm>
        </p:spPr>
        <p:txBody>
          <a:bodyPr>
            <a:normAutofit/>
          </a:bodyPr>
          <a:lstStyle/>
          <a:p>
            <a:r>
              <a:rPr lang="ru-RU" sz="2800" dirty="0"/>
              <a:t>На края лепестка наносим клей и приклеиваем.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007E7B1E-8F14-4161-B32C-99357D48EA0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948" y="1764415"/>
            <a:ext cx="4663448" cy="3108965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BB446A37-F4C3-4C60-BC6B-363FA5EE718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1852" y="1764415"/>
            <a:ext cx="4663449" cy="3108965"/>
          </a:xfrm>
        </p:spPr>
      </p:pic>
    </p:spTree>
    <p:extLst>
      <p:ext uri="{BB962C8B-B14F-4D97-AF65-F5344CB8AC3E}">
        <p14:creationId xmlns:p14="http://schemas.microsoft.com/office/powerpoint/2010/main" val="1900378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AE2D0D-71EB-4458-8159-02141E1AE9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52211"/>
          </a:xfrm>
        </p:spPr>
        <p:txBody>
          <a:bodyPr>
            <a:normAutofit/>
          </a:bodyPr>
          <a:lstStyle/>
          <a:p>
            <a:r>
              <a:rPr lang="ru-RU" sz="2800" dirty="0"/>
              <a:t>Наклеиваем первый слой лепестков.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F5000C5B-A45B-4668-98CC-A47CAC09E7B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238" y="1722213"/>
            <a:ext cx="4183062" cy="2788708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2386A6A6-86C3-42FA-890A-CB14B1D2053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9352" y="1722213"/>
            <a:ext cx="4184650" cy="2789766"/>
          </a:xfr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AC7863F-BE32-478D-AE00-001AC3ED292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21911">
            <a:off x="8037337" y="3791817"/>
            <a:ext cx="3605433" cy="2403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488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E35730-4972-44F4-B969-7860F79480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52211"/>
          </a:xfrm>
        </p:spPr>
        <p:txBody>
          <a:bodyPr>
            <a:normAutofit/>
          </a:bodyPr>
          <a:lstStyle/>
          <a:p>
            <a:r>
              <a:rPr lang="ru-RU" sz="2800" dirty="0"/>
              <a:t>Как красиво получается!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AA2E17B2-4057-4D1E-B02A-E0FB9B487FD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062" y="1961321"/>
            <a:ext cx="4984247" cy="3322831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033881E9-45B7-4078-BFBD-6D4B1268190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3837" y="1961322"/>
            <a:ext cx="4984249" cy="3322832"/>
          </a:xfrm>
        </p:spPr>
      </p:pic>
    </p:spTree>
    <p:extLst>
      <p:ext uri="{BB962C8B-B14F-4D97-AF65-F5344CB8AC3E}">
        <p14:creationId xmlns:p14="http://schemas.microsoft.com/office/powerpoint/2010/main" val="3995560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A55B61-11ED-4C3D-92C2-46EE883D4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52211"/>
          </a:xfrm>
        </p:spPr>
        <p:txBody>
          <a:bodyPr>
            <a:normAutofit/>
          </a:bodyPr>
          <a:lstStyle/>
          <a:p>
            <a:r>
              <a:rPr lang="ru-RU" sz="2800" dirty="0"/>
              <a:t>Третий слой лепестков более темного оттенка.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6E3E9BBF-E6B2-4537-8441-15ED0525A7F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306286">
            <a:off x="328785" y="1652600"/>
            <a:ext cx="4157005" cy="2771336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21CC20F1-D653-482A-909A-1815E286F85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9979" y="3705163"/>
            <a:ext cx="4157005" cy="2771336"/>
          </a:xfr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DF7EAF9-4C87-4014-90CD-FE9015C4392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10416">
            <a:off x="7195204" y="2319494"/>
            <a:ext cx="4157592" cy="2771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668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5020FB-9489-4C11-BED8-93D551A79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276447"/>
            <a:ext cx="8596668" cy="1653953"/>
          </a:xfrm>
        </p:spPr>
        <p:txBody>
          <a:bodyPr>
            <a:normAutofit fontScale="90000"/>
          </a:bodyPr>
          <a:lstStyle/>
          <a:p>
            <a:r>
              <a:rPr lang="ru-RU" dirty="0"/>
              <a:t>Розы из гофрированной бумаги – прекрасное украшение для любого праздника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1BFC38C-10A9-43DA-B4E5-9645A6BF5C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1132" y="1749287"/>
            <a:ext cx="3546259" cy="4728346"/>
          </a:xfrm>
          <a:prstGeom prst="rect">
            <a:avLst/>
          </a:prstGeom>
          <a:solidFill>
            <a:srgbClr val="92D050"/>
          </a:solidFill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086623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491107-9449-4DCB-AD72-6490212073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/>
              <a:t>Приступаем к чашелистику. Берем заготовку из гофрированной бумаги зеленого цвета 7 см на 8 см. Делаем надрезы, не доходя до края примерно 1 см.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DCE8BDB2-B90F-4ADA-933C-AC47A8F2965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341" y="2264005"/>
            <a:ext cx="4664075" cy="3109383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0097C9A8-E27A-40F7-B280-FCCD4E4BDED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3837" y="2267537"/>
            <a:ext cx="4664075" cy="3109383"/>
          </a:xfrm>
        </p:spPr>
      </p:pic>
    </p:spTree>
    <p:extLst>
      <p:ext uri="{BB962C8B-B14F-4D97-AF65-F5344CB8AC3E}">
        <p14:creationId xmlns:p14="http://schemas.microsoft.com/office/powerpoint/2010/main" val="3685191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63B362-75C9-4845-A9EA-28ACF32392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40904"/>
          </a:xfrm>
        </p:spPr>
        <p:txBody>
          <a:bodyPr>
            <a:normAutofit/>
          </a:bodyPr>
          <a:lstStyle/>
          <a:p>
            <a:r>
              <a:rPr lang="ru-RU" sz="2800" dirty="0"/>
              <a:t>Каждый уголок немного закручиваем пальчиками.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29479AC3-0ECC-4706-9FFA-AF3FBDAE2AE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558" y="2120347"/>
            <a:ext cx="4825223" cy="3216815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3C57CDE1-7FFD-4D57-A122-C4F03F9B04E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8308" y="2120348"/>
            <a:ext cx="4825224" cy="3216815"/>
          </a:xfrm>
        </p:spPr>
      </p:pic>
    </p:spTree>
    <p:extLst>
      <p:ext uri="{BB962C8B-B14F-4D97-AF65-F5344CB8AC3E}">
        <p14:creationId xmlns:p14="http://schemas.microsoft.com/office/powerpoint/2010/main" val="3366764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2DD075-8C47-4211-BBBC-169EC843D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020417"/>
          </a:xfrm>
        </p:spPr>
        <p:txBody>
          <a:bodyPr>
            <a:normAutofit/>
          </a:bodyPr>
          <a:lstStyle/>
          <a:p>
            <a:r>
              <a:rPr lang="ru-RU" sz="2800" dirty="0"/>
              <a:t>Вытягиваем немного нижний край, придавая выпуклую форму основанию каждого листика.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A71A932-C097-4022-8628-1E821399B3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4940" y="2054088"/>
            <a:ext cx="6350189" cy="4233460"/>
          </a:xfrm>
        </p:spPr>
      </p:pic>
    </p:spTree>
    <p:extLst>
      <p:ext uri="{BB962C8B-B14F-4D97-AF65-F5344CB8AC3E}">
        <p14:creationId xmlns:p14="http://schemas.microsoft.com/office/powerpoint/2010/main" val="3278525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214630-6D35-4452-A09C-C64C527AB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52211"/>
          </a:xfrm>
        </p:spPr>
        <p:txBody>
          <a:bodyPr>
            <a:normAutofit/>
          </a:bodyPr>
          <a:lstStyle/>
          <a:p>
            <a:r>
              <a:rPr lang="ru-RU" sz="2800" dirty="0"/>
              <a:t>Приклеиваем чашелистик к цветку.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8CCDEADE-7DE1-4946-95E9-BFB5B955607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864" y="2183607"/>
            <a:ext cx="4690578" cy="3127052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149724CB-D837-4AD9-A627-797C617B4B1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7041" y="2183607"/>
            <a:ext cx="4690579" cy="3127052"/>
          </a:xfrm>
        </p:spPr>
      </p:pic>
    </p:spTree>
    <p:extLst>
      <p:ext uri="{BB962C8B-B14F-4D97-AF65-F5344CB8AC3E}">
        <p14:creationId xmlns:p14="http://schemas.microsoft.com/office/powerpoint/2010/main" val="1234251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4819DD-C188-4BB0-9895-50F0974A67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34887"/>
          </a:xfrm>
        </p:spPr>
        <p:txBody>
          <a:bodyPr>
            <a:normAutofit/>
          </a:bodyPr>
          <a:lstStyle/>
          <a:p>
            <a:r>
              <a:rPr lang="ru-RU" sz="2800" dirty="0"/>
              <a:t>Цветок с чашелистиком готов.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0736A6F-D72D-49DE-B88F-DDABE398E9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5549" y="1849645"/>
            <a:ext cx="6973421" cy="4648948"/>
          </a:xfrm>
        </p:spPr>
      </p:pic>
    </p:spTree>
    <p:extLst>
      <p:ext uri="{BB962C8B-B14F-4D97-AF65-F5344CB8AC3E}">
        <p14:creationId xmlns:p14="http://schemas.microsoft.com/office/powerpoint/2010/main" val="1981393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335118-88D1-4500-97FE-635AE7A62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14400"/>
          </a:xfrm>
        </p:spPr>
        <p:txBody>
          <a:bodyPr>
            <a:normAutofit fontScale="90000"/>
          </a:bodyPr>
          <a:lstStyle/>
          <a:p>
            <a:r>
              <a:rPr lang="ru-RU" sz="2800" dirty="0"/>
              <a:t>Отрезаем  длинную полоску зеленого цвета и начинаем обматывать деревянную палочку.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D3CB7FBC-6D47-44E7-B99E-7B01AA03AE0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14728" y="2722174"/>
            <a:ext cx="4326575" cy="2884383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071A5FDA-6F48-4A2D-8F28-67C1446020E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4812" y="2001078"/>
            <a:ext cx="5163154" cy="3442102"/>
          </a:xfrm>
        </p:spPr>
      </p:pic>
    </p:spTree>
    <p:extLst>
      <p:ext uri="{BB962C8B-B14F-4D97-AF65-F5344CB8AC3E}">
        <p14:creationId xmlns:p14="http://schemas.microsoft.com/office/powerpoint/2010/main" val="1559837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CF7D6B-AE44-4A75-806A-856CB7F788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086678"/>
          </a:xfrm>
        </p:spPr>
        <p:txBody>
          <a:bodyPr>
            <a:normAutofit/>
          </a:bodyPr>
          <a:lstStyle/>
          <a:p>
            <a:r>
              <a:rPr lang="ru-RU" sz="2800" dirty="0"/>
              <a:t>В некоторых местах подклеиваем полоску к деревянной палочке.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49258239-8CBE-44EC-90B4-0E407968064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027" y="1895061"/>
            <a:ext cx="5123397" cy="3415598"/>
          </a:xfrm>
        </p:spPr>
      </p:pic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DAC9DCE4-7239-489F-B097-7E682FF5CB5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7334" y="1895061"/>
            <a:ext cx="5123398" cy="3415598"/>
          </a:xfrm>
        </p:spPr>
      </p:pic>
    </p:spTree>
    <p:extLst>
      <p:ext uri="{BB962C8B-B14F-4D97-AF65-F5344CB8AC3E}">
        <p14:creationId xmlns:p14="http://schemas.microsoft.com/office/powerpoint/2010/main" val="3001590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9A9151-6DC0-4FC4-8EC0-313A40053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28870"/>
          </a:xfrm>
        </p:spPr>
        <p:txBody>
          <a:bodyPr>
            <a:normAutofit/>
          </a:bodyPr>
          <a:lstStyle/>
          <a:p>
            <a:r>
              <a:rPr lang="ru-RU" sz="2800" dirty="0"/>
              <a:t>                              Цветок готов!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59018C8A-9923-44BB-9308-4C1149468A3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80051" y="2480500"/>
            <a:ext cx="4686349" cy="3124232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9BB70B12-A2CC-4845-8AF5-A61BFE91561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785619" y="2480497"/>
            <a:ext cx="4686351" cy="3124233"/>
          </a:xfrm>
        </p:spPr>
      </p:pic>
    </p:spTree>
    <p:extLst>
      <p:ext uri="{BB962C8B-B14F-4D97-AF65-F5344CB8AC3E}">
        <p14:creationId xmlns:p14="http://schemas.microsoft.com/office/powerpoint/2010/main" val="1749692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4596FA-5A21-42F2-9BE2-750084277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81878"/>
          </a:xfrm>
        </p:spPr>
        <p:txBody>
          <a:bodyPr>
            <a:normAutofit/>
          </a:bodyPr>
          <a:lstStyle/>
          <a:p>
            <a:r>
              <a:rPr lang="ru-RU" sz="2800" dirty="0"/>
              <a:t>             Вот какая получилась красота!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BA703BA-9764-4E0B-8266-F067615665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41065" y="2682935"/>
            <a:ext cx="4591361" cy="3060907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76BD695-526F-481C-B194-7DABD7C0995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4938" y="1917708"/>
            <a:ext cx="5462368" cy="3641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347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DA639E-44B3-4507-ACE8-FA217E6BC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92622"/>
            <a:ext cx="3854528" cy="1806300"/>
          </a:xfrm>
        </p:spPr>
        <p:txBody>
          <a:bodyPr>
            <a:noAutofit/>
          </a:bodyPr>
          <a:lstStyle/>
          <a:p>
            <a:r>
              <a:rPr lang="ru-RU" sz="2800" dirty="0"/>
              <a:t>Для изготовления цветов из гофрированной бумаги понадобится: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5B83B681-48D0-4A24-B457-26FC323387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9655" y="1496483"/>
            <a:ext cx="5059844" cy="3373229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43BAB1F7-58A8-4F2A-B4E9-A14CA93340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77334" y="2190307"/>
            <a:ext cx="3854528" cy="4475071"/>
          </a:xfrm>
        </p:spPr>
        <p:txBody>
          <a:bodyPr>
            <a:normAutofit/>
          </a:bodyPr>
          <a:lstStyle/>
          <a:p>
            <a:r>
              <a:rPr lang="ru-RU" sz="2400" dirty="0"/>
              <a:t>Цветная гофрированная бумага зеленого и 2-х оттенков желтого цвета;</a:t>
            </a:r>
          </a:p>
          <a:p>
            <a:r>
              <a:rPr lang="ru-RU" sz="2400" dirty="0"/>
              <a:t>Конфета;</a:t>
            </a:r>
          </a:p>
          <a:p>
            <a:r>
              <a:rPr lang="ru-RU" sz="2400" dirty="0"/>
              <a:t>Деревянная палочка;</a:t>
            </a:r>
          </a:p>
          <a:p>
            <a:r>
              <a:rPr lang="ru-RU" sz="2400" dirty="0"/>
              <a:t>Ножницы;</a:t>
            </a:r>
          </a:p>
          <a:p>
            <a:r>
              <a:rPr lang="ru-RU" sz="2400" dirty="0"/>
              <a:t>Нитки;</a:t>
            </a:r>
          </a:p>
          <a:p>
            <a:r>
              <a:rPr lang="ru-RU" sz="2400" dirty="0"/>
              <a:t>Клеевой пистолет</a:t>
            </a:r>
          </a:p>
        </p:txBody>
      </p:sp>
    </p:spTree>
    <p:extLst>
      <p:ext uri="{BB962C8B-B14F-4D97-AF65-F5344CB8AC3E}">
        <p14:creationId xmlns:p14="http://schemas.microsoft.com/office/powerpoint/2010/main" val="3543494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BEB6F9-DE2F-459F-9727-B9C7D7DD6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Берем конфету и приклеиваем ленточку с двух сторон, чтобы легко было достать конфету.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54D4E44-84F0-45EA-AFF0-1E5974CEC0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4941" y="2160588"/>
            <a:ext cx="6131717" cy="4087812"/>
          </a:xfrm>
        </p:spPr>
      </p:pic>
    </p:spTree>
    <p:extLst>
      <p:ext uri="{BB962C8B-B14F-4D97-AF65-F5344CB8AC3E}">
        <p14:creationId xmlns:p14="http://schemas.microsoft.com/office/powerpoint/2010/main" val="331490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168743-62BE-4AFC-A753-C0A26C1F6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40904"/>
          </a:xfrm>
        </p:spPr>
        <p:txBody>
          <a:bodyPr>
            <a:normAutofit/>
          </a:bodyPr>
          <a:lstStyle/>
          <a:p>
            <a:r>
              <a:rPr lang="ru-RU" sz="2800" dirty="0"/>
              <a:t>Отрежем полоску длиной 10 см и шириной 6 см.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7E94E7B-F8FD-47B8-A5B8-3A8E4E595D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4941" y="1934818"/>
            <a:ext cx="6160811" cy="4107208"/>
          </a:xfrm>
        </p:spPr>
      </p:pic>
    </p:spTree>
    <p:extLst>
      <p:ext uri="{BB962C8B-B14F-4D97-AF65-F5344CB8AC3E}">
        <p14:creationId xmlns:p14="http://schemas.microsoft.com/office/powerpoint/2010/main" val="3751221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AB3AD1-AA0C-4AD5-8338-F4E1877655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022252"/>
          </a:xfrm>
        </p:spPr>
        <p:txBody>
          <a:bodyPr>
            <a:normAutofit fontScale="90000"/>
          </a:bodyPr>
          <a:lstStyle/>
          <a:p>
            <a:r>
              <a:rPr lang="ru-RU" sz="2800" dirty="0"/>
              <a:t>Собираем прямоугольник в гармошку по длине и немного вытягиваем края в противоположные стороны.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9F7936FD-7514-4CD3-A69C-0947D3CE7DA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574" y="1764372"/>
            <a:ext cx="4183062" cy="2788708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8B2015E4-F9F0-4E91-9F63-75D31F94007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8806" y="1763843"/>
            <a:ext cx="4184650" cy="2789766"/>
          </a:xfr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3EA916CD-1E87-48E4-B52B-5521A81E18E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5225" y="4553080"/>
            <a:ext cx="3260187" cy="2173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2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B3CFB8-62A6-4F36-AFB4-B7781F300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2386819"/>
          </a:xfrm>
        </p:spPr>
        <p:txBody>
          <a:bodyPr>
            <a:normAutofit fontScale="90000"/>
          </a:bodyPr>
          <a:lstStyle/>
          <a:p>
            <a:r>
              <a:rPr lang="ru-RU" sz="2800" dirty="0"/>
              <a:t>Растягиваем  середину полоски. Для этого надо большими пальцами надавить на центр и при этом одновременно слегка растянуть бумагу в противоположные стороны. Эта часть нужна для внутреннего лепестка цветка, чтобы обернуть конфету.</a:t>
            </a:r>
            <a:br>
              <a:rPr lang="ru-RU" sz="2800" dirty="0"/>
            </a:br>
            <a:r>
              <a:rPr lang="ru-RU" sz="2800" dirty="0"/>
              <a:t>Немного закруглить углы.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2C793FB6-44B0-4868-8401-8BE43C30E5D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538" y="3292081"/>
            <a:ext cx="4645319" cy="3096879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7983434F-DEEF-47AA-BF32-608FE3EF602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8728" y="3292081"/>
            <a:ext cx="4645319" cy="3096879"/>
          </a:xfrm>
        </p:spPr>
      </p:pic>
    </p:spTree>
    <p:extLst>
      <p:ext uri="{BB962C8B-B14F-4D97-AF65-F5344CB8AC3E}">
        <p14:creationId xmlns:p14="http://schemas.microsoft.com/office/powerpoint/2010/main" val="685424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E6FC51-85DC-40AC-BDB2-EA78C23031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162929"/>
          </a:xfrm>
        </p:spPr>
        <p:txBody>
          <a:bodyPr>
            <a:normAutofit/>
          </a:bodyPr>
          <a:lstStyle/>
          <a:p>
            <a:r>
              <a:rPr lang="ru-RU" sz="2800" dirty="0"/>
              <a:t>Берем длинную полоску, вкладываем в нее конфету и аккуратно оборачиваем.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4AA8D620-6D15-4FC6-9973-95075DEA7B9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509" y="2317652"/>
            <a:ext cx="4741315" cy="3160066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501A9050-51CD-46B9-B61F-4F4A5258301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1895" y="2317652"/>
            <a:ext cx="4740100" cy="3160066"/>
          </a:xfrm>
        </p:spPr>
      </p:pic>
    </p:spTree>
    <p:extLst>
      <p:ext uri="{BB962C8B-B14F-4D97-AF65-F5344CB8AC3E}">
        <p14:creationId xmlns:p14="http://schemas.microsoft.com/office/powerpoint/2010/main" val="2420458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6646A3-B647-49CB-B054-9B1EE6611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120726"/>
          </a:xfrm>
        </p:spPr>
        <p:txBody>
          <a:bodyPr>
            <a:normAutofit/>
          </a:bodyPr>
          <a:lstStyle/>
          <a:p>
            <a:r>
              <a:rPr lang="ru-RU" sz="2800" dirty="0"/>
              <a:t>Нанести немного клея, чтобы закрепить концы данной полоски.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8E51789E-77E9-47AC-8D49-EE3C62F2104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730" y="2334707"/>
            <a:ext cx="4741427" cy="3160951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E74CF0D1-9D24-4F7D-AB98-A23116121B0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0539" y="2334708"/>
            <a:ext cx="4741429" cy="3160952"/>
          </a:xfrm>
        </p:spPr>
      </p:pic>
    </p:spTree>
    <p:extLst>
      <p:ext uri="{BB962C8B-B14F-4D97-AF65-F5344CB8AC3E}">
        <p14:creationId xmlns:p14="http://schemas.microsoft.com/office/powerpoint/2010/main" val="151859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237</TotalTime>
  <Words>322</Words>
  <Application>Microsoft Office PowerPoint</Application>
  <PresentationFormat>Широкоэкранный</PresentationFormat>
  <Paragraphs>36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2" baseType="lpstr">
      <vt:lpstr>Arial</vt:lpstr>
      <vt:lpstr>Trebuchet MS</vt:lpstr>
      <vt:lpstr>Wingdings 3</vt:lpstr>
      <vt:lpstr>Аспект</vt:lpstr>
      <vt:lpstr>Мастер – класс: Сладкие розы из гофрированной бумаги</vt:lpstr>
      <vt:lpstr>Розы из гофрированной бумаги – прекрасное украшение для любого праздника</vt:lpstr>
      <vt:lpstr>Для изготовления цветов из гофрированной бумаги понадобится:</vt:lpstr>
      <vt:lpstr>Берем конфету и приклеиваем ленточку с двух сторон, чтобы легко было достать конфету.</vt:lpstr>
      <vt:lpstr>Отрежем полоску длиной 10 см и шириной 6 см. </vt:lpstr>
      <vt:lpstr>Собираем прямоугольник в гармошку по длине и немного вытягиваем края в противоположные стороны.</vt:lpstr>
      <vt:lpstr>Растягиваем  середину полоски. Для этого надо большими пальцами надавить на центр и при этом одновременно слегка растянуть бумагу в противоположные стороны. Эта часть нужна для внутреннего лепестка цветка, чтобы обернуть конфету. Немного закруглить углы.</vt:lpstr>
      <vt:lpstr>Берем длинную полоску, вкладываем в нее конфету и аккуратно оборачиваем.</vt:lpstr>
      <vt:lpstr>Нанести немного клея, чтобы закрепить концы данной полоски.</vt:lpstr>
      <vt:lpstr>Вырезаем 7 прямоугольников длиной 6 см и шириной 4см.</vt:lpstr>
      <vt:lpstr>Теперь нужно сделать лепестки.  Каждый прямоугольник складываем пополам вдоль тянущейся стороны, отрезаем уголок и закругляем лепесток.</vt:lpstr>
      <vt:lpstr>Края немного растягиваем и с помощью деревянной палочки закругляем края с двух сторон. Так мы делаем со всеми прямоугольниками. Придаем лепесткам натуральность.</vt:lpstr>
      <vt:lpstr>Вставляем деревянную палочку в приготовленный лепесток с конфетой и приклеиваем.</vt:lpstr>
      <vt:lpstr>Закрепим ниткой  получившийся стебель.</vt:lpstr>
      <vt:lpstr>Теперь начинаем собирать лепестки.</vt:lpstr>
      <vt:lpstr>На края лепестка наносим клей и приклеиваем.</vt:lpstr>
      <vt:lpstr>Наклеиваем первый слой лепестков.</vt:lpstr>
      <vt:lpstr>Как красиво получается!</vt:lpstr>
      <vt:lpstr>Третий слой лепестков более темного оттенка.</vt:lpstr>
      <vt:lpstr>Приступаем к чашелистику. Берем заготовку из гофрированной бумаги зеленого цвета 7 см на 8 см. Делаем надрезы, не доходя до края примерно 1 см.</vt:lpstr>
      <vt:lpstr>Каждый уголок немного закручиваем пальчиками.</vt:lpstr>
      <vt:lpstr>Вытягиваем немного нижний край, придавая выпуклую форму основанию каждого листика.</vt:lpstr>
      <vt:lpstr>Приклеиваем чашелистик к цветку.</vt:lpstr>
      <vt:lpstr>Цветок с чашелистиком готов.</vt:lpstr>
      <vt:lpstr>Отрезаем  длинную полоску зеленого цвета и начинаем обматывать деревянную палочку.</vt:lpstr>
      <vt:lpstr>В некоторых местах подклеиваем полоску к деревянной палочке.</vt:lpstr>
      <vt:lpstr>                              Цветок готов!</vt:lpstr>
      <vt:lpstr>             Вот какая получилась красота!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Валерий Ларионов</dc:creator>
  <cp:lastModifiedBy>Пользователь</cp:lastModifiedBy>
  <cp:revision>50</cp:revision>
  <dcterms:created xsi:type="dcterms:W3CDTF">2018-03-21T18:19:57Z</dcterms:created>
  <dcterms:modified xsi:type="dcterms:W3CDTF">2018-04-10T15:33:01Z</dcterms:modified>
</cp:coreProperties>
</file>