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63" r:id="rId4"/>
    <p:sldId id="282" r:id="rId5"/>
    <p:sldId id="283" r:id="rId6"/>
    <p:sldId id="269" r:id="rId7"/>
    <p:sldId id="270" r:id="rId8"/>
    <p:sldId id="271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1" r:id="rId17"/>
    <p:sldId id="292" r:id="rId18"/>
    <p:sldId id="281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E0000"/>
    <a:srgbClr val="33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ользовательский маке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EA744C-FE01-496A-A041-ED93458D100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A744C-FE01-496A-A041-ED93458D1002}" type="datetimeFigureOut">
              <a:rPr lang="ru-RU" smtClean="0"/>
              <a:pPr/>
              <a:t>10.04.2018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DD4E80-607C-4832-AF51-7572707487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61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915816" y="836712"/>
            <a:ext cx="5328592" cy="18002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normalizeH="0" baseline="0" noProof="0" dirty="0">
              <a:ln w="1905"/>
              <a:gradFill>
                <a:gsLst>
                  <a:gs pos="0">
                    <a:srgbClr val="C00000"/>
                  </a:gs>
                  <a:gs pos="78000">
                    <a:srgbClr val="DE0000"/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uLnTx/>
              <a:uFillTx/>
              <a:latin typeface="+mn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8711" y="4941168"/>
            <a:ext cx="4124002" cy="1512168"/>
          </a:xfrm>
          <a:prstGeom prst="roundRect">
            <a:avLst>
              <a:gd name="adj" fmla="val 1782"/>
            </a:avLst>
          </a:prstGeom>
          <a:noFill/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ru-RU" sz="1800" b="1" dirty="0" smtClean="0"/>
              <a:t>Работу выполнили:</a:t>
            </a:r>
          </a:p>
          <a:p>
            <a:pPr>
              <a:spcBef>
                <a:spcPts val="0"/>
              </a:spcBef>
            </a:pP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Сергеева </a:t>
            </a:r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льга, </a:t>
            </a:r>
          </a:p>
          <a:p>
            <a:pPr>
              <a:spcBef>
                <a:spcPts val="0"/>
              </a:spcBef>
            </a:pPr>
            <a:r>
              <a:rPr lang="ru-RU" sz="18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</a:t>
            </a:r>
          </a:p>
          <a:p>
            <a:pPr>
              <a:spcBef>
                <a:spcPts val="0"/>
              </a:spcBef>
            </a:pP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МОУ «СОШ п.Сланцевый Рудник»</a:t>
            </a:r>
            <a:r>
              <a:rPr lang="ru-RU" sz="18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Озинского</a:t>
            </a:r>
            <a:r>
              <a:rPr lang="ru-RU" sz="18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района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1142984"/>
            <a:ext cx="635798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5400" b="1" dirty="0" smtClean="0"/>
              <a:t>Ландшафтный дизайн терри</a:t>
            </a:r>
            <a:r>
              <a:rPr lang="ru-RU" sz="5400" b="1" dirty="0"/>
              <a:t>т</a:t>
            </a:r>
            <a:r>
              <a:rPr lang="ru-RU" sz="5400" b="1" dirty="0" smtClean="0"/>
              <a:t>ории школьного двора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- На первый вопрос ответили:</a:t>
            </a:r>
          </a:p>
          <a:p>
            <a:r>
              <a:rPr lang="ru-RU" dirty="0"/>
              <a:t>51% - «Состояние пришкольной территории оставляет желать лучшего»;</a:t>
            </a:r>
          </a:p>
          <a:p>
            <a:r>
              <a:rPr lang="ru-RU" dirty="0"/>
              <a:t>27%  - им все равно;</a:t>
            </a:r>
          </a:p>
          <a:p>
            <a:r>
              <a:rPr lang="ru-RU" dirty="0"/>
              <a:t> 22% - нравится</a:t>
            </a:r>
          </a:p>
          <a:p>
            <a:r>
              <a:rPr lang="ru-RU" dirty="0"/>
              <a:t>- На второй вопрос 100% респондентов предложили выделить и обустроить зону отдыха на территории школьного двора;</a:t>
            </a:r>
          </a:p>
          <a:p>
            <a:r>
              <a:rPr lang="ru-RU" dirty="0"/>
              <a:t>  64 % хотели бы видеть   во дворе школы цветники, </a:t>
            </a:r>
            <a:r>
              <a:rPr lang="ru-RU" dirty="0" smtClean="0"/>
              <a:t>оформленные </a:t>
            </a:r>
            <a:r>
              <a:rPr lang="ru-RU" dirty="0"/>
              <a:t>с  использованием    ландшафтного дизайна,</a:t>
            </a:r>
          </a:p>
          <a:p>
            <a:r>
              <a:rPr lang="ru-RU" dirty="0"/>
              <a:t> 36% - предложили создать живую изгородь для защиты от пыли со стороны автодороги.</a:t>
            </a:r>
          </a:p>
          <a:p>
            <a:r>
              <a:rPr lang="ru-RU" dirty="0"/>
              <a:t> - На третий вопрос 94% опрошенных  считают, что после благоустройства пришкольная территория станет намного привлекательнее и чище,  60% готовы содействовать в реализации данного проекта и в дальнейшем. Только 3% опрошенных показали, что им не нравится идея дизайна территории.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007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147248" cy="122413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r>
              <a:rPr lang="ru-RU" sz="3600" dirty="0"/>
              <a:t>Определили основные этапы работы по благоустройству школьного двора: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. Провести очистку пришкольной территории от бытового и природного мусора, обрезка школьного сада (организованы общешкольные субботники);</a:t>
            </a:r>
          </a:p>
          <a:p>
            <a:pPr marL="0" indent="0">
              <a:buNone/>
            </a:pPr>
            <a:r>
              <a:rPr lang="ru-RU" dirty="0"/>
              <a:t>2. Провести разъяснительную работу среди учащихся и родителей;</a:t>
            </a:r>
          </a:p>
          <a:p>
            <a:pPr marL="0" indent="0">
              <a:buNone/>
            </a:pPr>
            <a:r>
              <a:rPr lang="ru-RU" dirty="0"/>
              <a:t>3. Посеять семена </a:t>
            </a:r>
            <a:r>
              <a:rPr lang="ru-RU" dirty="0" smtClean="0"/>
              <a:t>многолетников. </a:t>
            </a:r>
            <a:r>
              <a:rPr lang="ru-RU" dirty="0"/>
              <a:t>Собрать саженцы, черенки  для посадки многолетников совместно с родителями.</a:t>
            </a:r>
          </a:p>
          <a:p>
            <a:pPr marL="0" indent="0">
              <a:buNone/>
            </a:pPr>
            <a:r>
              <a:rPr lang="ru-RU" dirty="0"/>
              <a:t>4. Выбрать эскизы оформления клумбы. </a:t>
            </a:r>
          </a:p>
          <a:p>
            <a:pPr marL="0" indent="0">
              <a:buNone/>
            </a:pPr>
            <a:r>
              <a:rPr lang="ru-RU" dirty="0"/>
              <a:t>5. Изучить агротехнику выращивания различных видов цветов.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18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Результаты реализации проекта озеленения и благоустройства пришкольной территории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dirty="0"/>
              <a:t>Проведен сбор информации и опрос учащихся и учителей о реализации проекта по озеленению и благоустройству пришкольной территории;</a:t>
            </a:r>
          </a:p>
          <a:p>
            <a:pPr lvl="0"/>
            <a:r>
              <a:rPr lang="ru-RU" dirty="0"/>
              <a:t>Проводится конкурс на лучший проект озеленения школьного двора.</a:t>
            </a:r>
          </a:p>
          <a:p>
            <a:pPr lvl="0"/>
            <a:r>
              <a:rPr lang="ru-RU" dirty="0"/>
              <a:t>Создаются макеты школьного двора. </a:t>
            </a:r>
          </a:p>
          <a:p>
            <a:pPr lvl="0"/>
            <a:r>
              <a:rPr lang="ru-RU" dirty="0"/>
              <a:t> Проведена очистка пришкольной территории от бытового мусора (организованы общешкольные субботники)</a:t>
            </a:r>
          </a:p>
          <a:p>
            <a:pPr lvl="0"/>
            <a:r>
              <a:rPr lang="ru-RU" dirty="0"/>
              <a:t> Проводится разъяснительная работа среди учащихся и родителей;</a:t>
            </a:r>
          </a:p>
          <a:p>
            <a:pPr lvl="0"/>
            <a:r>
              <a:rPr lang="ru-RU" dirty="0"/>
              <a:t>Мы готовы посеять семена </a:t>
            </a:r>
            <a:r>
              <a:rPr lang="ru-RU" dirty="0" smtClean="0"/>
              <a:t>многолетников. </a:t>
            </a:r>
            <a:r>
              <a:rPr lang="ru-RU" dirty="0"/>
              <a:t>Осталось собрать рассаду, черенки  для посадки многолетников совместно с родителями.</a:t>
            </a:r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1752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DSC01576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260648"/>
            <a:ext cx="8640959" cy="64807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0382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:\DSC0157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08520" y="332656"/>
            <a:ext cx="9000999" cy="640871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404786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0"/>
            <a:ext cx="903649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811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8923"/>
            <a:ext cx="9144000" cy="6660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1888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6336704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      Нам хочется  сделать территорию яркой, красивой, что создаст положительный настрой для учащихся, учителей, жителей </a:t>
            </a:r>
            <a:r>
              <a:rPr lang="ru-RU" dirty="0" smtClean="0"/>
              <a:t>посёлка.</a:t>
            </a:r>
          </a:p>
          <a:p>
            <a:r>
              <a:rPr lang="ru-RU" dirty="0" smtClean="0"/>
              <a:t>Планируется </a:t>
            </a:r>
            <a:r>
              <a:rPr lang="ru-RU" dirty="0"/>
              <a:t>включать каждый год новые элементы ландшафтного дизайна в пришкольную территорию, расширять цветочно-декоративный отдел и обогащать видовой состав растений, мы повышаем уровень культуры не только учащихся школы, но и жителей </a:t>
            </a:r>
            <a:r>
              <a:rPr lang="ru-RU" dirty="0" smtClean="0"/>
              <a:t>посёлка.</a:t>
            </a:r>
            <a:endParaRPr lang="ru-RU" dirty="0"/>
          </a:p>
          <a:p>
            <a:r>
              <a:rPr lang="ru-RU" dirty="0"/>
              <a:t>Проект «Ландшафтный дизайн школьного двора» будет реализовываться на протяжении двух лет. Постепенно накапливается опыт в работе по проекту. Учащиеся старших классов передают свои знания и практические умения младшим школьникам для дальнейшей реализации проекта. Проект способствует развитию социальной активности среди детей и взрослого населения.</a:t>
            </a:r>
          </a:p>
        </p:txBody>
      </p:sp>
    </p:spTree>
    <p:extLst>
      <p:ext uri="{BB962C8B-B14F-4D97-AF65-F5344CB8AC3E}">
        <p14:creationId xmlns:p14="http://schemas.microsoft.com/office/powerpoint/2010/main" val="762279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8000" b="1" dirty="0" smtClean="0"/>
              <a:t> СПАСИБО ЗА ВНИМАНИЕ!</a:t>
            </a:r>
            <a:endParaRPr lang="ru-RU" sz="8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8229600" cy="1143000"/>
          </a:xfrm>
        </p:spPr>
        <p:txBody>
          <a:bodyPr/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Цель проекта: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dirty="0" smtClean="0"/>
              <a:t>Создание благоустроенной территории школьного двора п. Сланцевый Рудник</a:t>
            </a:r>
          </a:p>
          <a:p>
            <a:pPr marL="0" indent="0" algn="ctr">
              <a:buNone/>
            </a:pP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072098"/>
          </a:xfrm>
        </p:spPr>
        <p:txBody>
          <a:bodyPr>
            <a:noAutofit/>
          </a:bodyPr>
          <a:lstStyle/>
          <a:p>
            <a:pPr lvl="0"/>
            <a:r>
              <a:rPr lang="ru-RU" sz="2000" dirty="0" smtClean="0"/>
              <a:t> </a:t>
            </a:r>
            <a:r>
              <a:rPr lang="ru-RU" dirty="0"/>
              <a:t>разработка и осуществление плана озеленения и благоустройства территории школьного двора;</a:t>
            </a:r>
          </a:p>
          <a:p>
            <a:pPr lvl="0"/>
            <a:r>
              <a:rPr lang="ru-RU" dirty="0"/>
              <a:t>распространение среди учащихся знаний о ландшафтном дизайне;</a:t>
            </a:r>
          </a:p>
          <a:p>
            <a:pPr lvl="0"/>
            <a:r>
              <a:rPr lang="ru-RU" dirty="0"/>
              <a:t>освоение навыков коммуникативной культуры, работы в коллективе;</a:t>
            </a:r>
          </a:p>
          <a:p>
            <a:pPr lvl="0"/>
            <a:r>
              <a:rPr lang="ru-RU" dirty="0"/>
              <a:t>формирование чувства гражданской ответственности в решении актуальных проблем местного сообщества.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Предложения по проекту: экологическое состояние пришкольной территории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/>
              <a:t>1.Рассказать </a:t>
            </a:r>
            <a:r>
              <a:rPr lang="ru-RU" dirty="0" smtClean="0"/>
              <a:t>об </a:t>
            </a:r>
            <a:r>
              <a:rPr lang="ru-RU" dirty="0"/>
              <a:t>экологическом состоянии пришкольной территории и призвать их бережно относиться к окружающей среде.</a:t>
            </a:r>
          </a:p>
          <a:p>
            <a:r>
              <a:rPr lang="ru-RU" dirty="0"/>
              <a:t>2. Следить за санитарным стоянием деревьев и кустарников.</a:t>
            </a:r>
          </a:p>
          <a:p>
            <a:r>
              <a:rPr lang="ru-RU" dirty="0"/>
              <a:t>3. Увеличить степень озеленения пришкольного участка и создать зеленую защитную полосу от </a:t>
            </a:r>
            <a:r>
              <a:rPr lang="ru-RU" dirty="0" smtClean="0"/>
              <a:t>загрязнений. </a:t>
            </a:r>
            <a:r>
              <a:rPr lang="ru-RU" dirty="0"/>
              <a:t>посадив деревья и кустарники вдоль забора по периметру пришкольной территории. Особенно с юго-восточной стороны, где проходит автомагистраль.</a:t>
            </a:r>
          </a:p>
          <a:p>
            <a:r>
              <a:rPr lang="ru-RU" dirty="0"/>
              <a:t>4. Продолжить высадку деревьев и создание цветочных клумб.</a:t>
            </a:r>
          </a:p>
          <a:p>
            <a:r>
              <a:rPr lang="ru-RU" dirty="0"/>
              <a:t>5. Создать на территории школьного двора зону отдыха.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8024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Кроме высадки саженцев деревьев и разбивки  цветников решено было использовать декоративные элементы </a:t>
            </a:r>
            <a:r>
              <a:rPr lang="ru-RU" b="1" dirty="0"/>
              <a:t>ландшафтного дизайна. 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/>
              <a:t>Ландшафтный дизайн </a:t>
            </a:r>
            <a:r>
              <a:rPr lang="ru-RU" dirty="0"/>
              <a:t>- это особый вид деятельности, направленный на создание искусственной среды для жизнедеятельности человека путём активного использования природных компонентов (рельеф, вода, растительности).             </a:t>
            </a:r>
          </a:p>
        </p:txBody>
      </p:sp>
    </p:spTree>
    <p:extLst>
      <p:ext uri="{BB962C8B-B14F-4D97-AF65-F5344CB8AC3E}">
        <p14:creationId xmlns:p14="http://schemas.microsoft.com/office/powerpoint/2010/main" val="225527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34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28595" y="428604"/>
            <a:ext cx="8215371" cy="59293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" name="Рисунок 2" descr="IMG_1347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80995" y="581004"/>
            <a:ext cx="8215371" cy="59293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dirty="0" smtClean="0"/>
              <a:t>На территории школы выявили следующие функциональные зоны:</a:t>
            </a:r>
            <a:br>
              <a:rPr lang="ru-RU" sz="2000" dirty="0" smtClean="0"/>
            </a:br>
            <a:r>
              <a:rPr lang="ru-RU" sz="2000" i="1" dirty="0" smtClean="0"/>
              <a:t>-учебно-опытная зона</a:t>
            </a:r>
            <a:r>
              <a:rPr lang="ru-RU" sz="2000" dirty="0" smtClean="0"/>
              <a:t>, это участки различных культур, </a:t>
            </a:r>
            <a:r>
              <a:rPr lang="ru-RU" sz="2000" dirty="0" err="1" smtClean="0"/>
              <a:t>цветочно</a:t>
            </a:r>
            <a:r>
              <a:rPr lang="ru-RU" sz="2000" dirty="0" smtClean="0"/>
              <a:t> - декоративных растений,  расположена со всех сторон школы;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 descr="IMG_0286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71538" y="1285860"/>
            <a:ext cx="6715171" cy="48577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0286.jp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036692" y="1279645"/>
            <a:ext cx="6715171" cy="48577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Участок для выращивания овощей.</a:t>
            </a:r>
            <a:endParaRPr lang="ru-RU" dirty="0"/>
          </a:p>
        </p:txBody>
      </p:sp>
      <p:pic>
        <p:nvPicPr>
          <p:cNvPr id="3" name="Рисунок 2" descr="IMG_029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1500174"/>
            <a:ext cx="7858179" cy="47863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IMG_029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748" y="1652574"/>
            <a:ext cx="7858179" cy="478634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Первоочередной задачей в реализации нашей идеи было проведение социологического опроса учащихся школы на предмет личного отношения к благоустройству территории вокруг школы.</a:t>
            </a:r>
          </a:p>
          <a:p>
            <a:r>
              <a:rPr lang="ru-RU" dirty="0"/>
              <a:t>Я провела анкетирование среди учащихся школы, родителей и учителей. </a:t>
            </a:r>
          </a:p>
          <a:p>
            <a:r>
              <a:rPr lang="ru-RU" dirty="0"/>
              <a:t>В анкетировании приняли участие 132 респондента, из них 19 человек - работники школы, 47 человек   - родители и  66 человек - обучающиеся школы. </a:t>
            </a:r>
          </a:p>
          <a:p>
            <a:r>
              <a:rPr lang="ru-RU" dirty="0"/>
              <a:t>Вопросы анкеты:</a:t>
            </a:r>
          </a:p>
          <a:p>
            <a:r>
              <a:rPr lang="ru-RU" dirty="0"/>
              <a:t>1. Устраивает ли Вас настоящее состояние пришкольной территории?</a:t>
            </a:r>
          </a:p>
          <a:p>
            <a:r>
              <a:rPr lang="ru-RU" dirty="0"/>
              <a:t>2. Что Вам хотелось бы изменить?</a:t>
            </a:r>
          </a:p>
          <a:p>
            <a:r>
              <a:rPr lang="ru-RU" dirty="0"/>
              <a:t>3. Как повлияло бы на Вас благоустройство пришкольной территории?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3942431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26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824100"/>
      </a:hlink>
      <a:folHlink>
        <a:srgbClr val="F59A4E"/>
      </a:folHlink>
    </a:clrScheme>
    <a:fontScheme name="Другая 1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686</TotalTime>
  <Words>552</Words>
  <Application>Microsoft Office PowerPoint</Application>
  <PresentationFormat>Экран (4:3)</PresentationFormat>
  <Paragraphs>57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Цель проекта:</vt:lpstr>
      <vt:lpstr>ЗАДАЧИ:</vt:lpstr>
      <vt:lpstr>Предложения по проекту: экологическое состояние пришкольной территории</vt:lpstr>
      <vt:lpstr>Презентация PowerPoint</vt:lpstr>
      <vt:lpstr>Презентация PowerPoint</vt:lpstr>
      <vt:lpstr>На территории школы выявили следующие функциональные зоны: -учебно-опытная зона, это участки различных культур, цветочно - декоративных растений,  расположена со всех сторон школы; </vt:lpstr>
      <vt:lpstr>Участок для выращивания овощей.</vt:lpstr>
      <vt:lpstr>Презентация PowerPoint</vt:lpstr>
      <vt:lpstr>Презентация PowerPoint</vt:lpstr>
      <vt:lpstr> Определили основные этапы работы по благоустройству школьного двора: </vt:lpstr>
      <vt:lpstr>Результаты реализации проекта озеленения и благоустройства пришкольной территории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Пользователь</cp:lastModifiedBy>
  <cp:revision>31</cp:revision>
  <dcterms:created xsi:type="dcterms:W3CDTF">2013-08-23T08:38:35Z</dcterms:created>
  <dcterms:modified xsi:type="dcterms:W3CDTF">2018-04-10T09:28:21Z</dcterms:modified>
</cp:coreProperties>
</file>