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9" r:id="rId2"/>
    <p:sldId id="263" r:id="rId3"/>
    <p:sldId id="261" r:id="rId4"/>
    <p:sldId id="279" r:id="rId5"/>
    <p:sldId id="267" r:id="rId6"/>
    <p:sldId id="266" r:id="rId7"/>
    <p:sldId id="271" r:id="rId8"/>
    <p:sldId id="256" r:id="rId9"/>
    <p:sldId id="262" r:id="rId10"/>
    <p:sldId id="269" r:id="rId11"/>
    <p:sldId id="274" r:id="rId12"/>
    <p:sldId id="264" r:id="rId13"/>
    <p:sldId id="265" r:id="rId14"/>
    <p:sldId id="277" r:id="rId15"/>
    <p:sldId id="283" r:id="rId16"/>
    <p:sldId id="281" r:id="rId17"/>
    <p:sldId id="268" r:id="rId18"/>
    <p:sldId id="272" r:id="rId19"/>
    <p:sldId id="282" r:id="rId20"/>
    <p:sldId id="276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AEB4E-899A-4178-B452-C3C986BF9FB2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629607-6270-44C6-B0BF-2D2AC31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078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629607-6270-44C6-B0BF-2D2AC31F407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9378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Проект  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День Защитника Отечества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7" name="Рисунок 6" descr="Наклейки на авто день победы - Журнал авто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4320479" cy="2664296"/>
          </a:xfrm>
          <a:prstGeom prst="rect">
            <a:avLst/>
          </a:prstGeom>
          <a:ln w="1905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104454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560840" cy="45807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III этап </a:t>
            </a:r>
            <a:endParaRPr lang="ru-RU" sz="2000" b="1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Художественно-речевая 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2000" cap="all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cap="all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cap="all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расширять знания у детей о защитниках отечества, героях русского народа, учить  внимательно наблюдать и слушать, развивать речь и память.</a:t>
            </a:r>
            <a:b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и заучивание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стихов на военную тему;</a:t>
            </a:r>
            <a:b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беседа: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«что за праздник «День Защитника Отечества?»;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рассказы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 героях Отечества;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информация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 военных временах;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 , иллюстраций;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чтение: рассказов о военных днях.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315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4845224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Рассказы детей 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Объект 4" descr="C:\Users\группа10\Desktop\CIMG1013.JPG"/>
          <p:cNvPicPr>
            <a:picLocks noGrp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2276872"/>
            <a:ext cx="4038600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144" y="2276872"/>
            <a:ext cx="2592288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726837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836712"/>
            <a:ext cx="7416824" cy="2999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15000"/>
              </a:lnSpc>
              <a:spcBef>
                <a:spcPts val="575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pPr fontAlgn="base">
              <a:lnSpc>
                <a:spcPct val="115000"/>
              </a:lnSpc>
              <a:spcBef>
                <a:spcPts val="575"/>
              </a:spcBef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Музыкально-театрализованная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Bef>
                <a:spcPts val="575"/>
              </a:spcBef>
              <a:spcAft>
                <a:spcPts val="1000"/>
              </a:spcAft>
            </a:pP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Разучивание песен на патриотическую тему.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Bef>
                <a:spcPts val="575"/>
              </a:spcBef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учить слушать музыку, выполнять движения в такт музыки, развивать дружелюбие по отношению друг к другу.</a:t>
            </a:r>
            <a:endParaRPr lang="ru-RU" sz="2400" dirty="0">
              <a:solidFill>
                <a:schemeClr val="tx2">
                  <a:lumMod val="1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95936" y="3645024"/>
            <a:ext cx="3888432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556479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124744"/>
            <a:ext cx="7776864" cy="329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Aft>
                <a:spcPts val="0"/>
              </a:spcAft>
            </a:pP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</a:p>
          <a:p>
            <a:pPr fontAlgn="base">
              <a:spcAft>
                <a:spcPts val="0"/>
              </a:spcAft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Художественно-эстетическая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Bef>
                <a:spcPts val="575"/>
              </a:spcBef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развивать творческие способности детей, учить доставить радость  другому, доводить начатое дело до конца, прививать аккуратность в работе.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spcAft>
                <a:spcPts val="0"/>
              </a:spcAft>
            </a:pP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Рисунок: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«на военную тему»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Аппликации: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«Георгиевская лента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</a:p>
          <a:p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поделок: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«Музей боевой славы»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631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уппа10\Desktop\CIMG1384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2420888"/>
            <a:ext cx="6624736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Выставка поделок « Георгиевская лента»</a:t>
            </a:r>
            <a:endParaRPr lang="ru-RU" sz="3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4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Рисунки « На военную тему»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432252"/>
            <a:ext cx="3816424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8024" y="2420888"/>
            <a:ext cx="4176464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46796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Музей «Боевой Славы»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395536" y="1628800"/>
            <a:ext cx="8208912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867800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064896" cy="5000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этап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Продукт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проектной деятельности </a:t>
            </a:r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dirty="0" smtClean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Коллективная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 создание выставки рисунков «На военную тему»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base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Коллективные работы «Георгиевская лента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fontAlgn="base">
              <a:lnSpc>
                <a:spcPct val="115000"/>
              </a:lnSpc>
              <a:spcBef>
                <a:spcPts val="48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Выставка  поделок в группе «Музей боевой славы»;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Создание 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картотеки: картинки, фото, стихи ,песни рассказы про на военную тему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Создание газеты «Хроника военных дней»,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Поздравительная открытка «День Защитника Отечества»</a:t>
            </a:r>
          </a:p>
          <a:p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(Для пап и дедушек)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83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уппа10\Desktop\CIMG138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5943600" cy="4457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Газета «Хроника военных дней"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64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группа10\Desktop\CIMG1383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2348880"/>
            <a:ext cx="5943600" cy="388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Праздник для пап и дедушек</a:t>
            </a:r>
            <a:br>
              <a:rPr lang="ru-RU" dirty="0" smtClean="0">
                <a:solidFill>
                  <a:schemeClr val="tx2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«День Защитника Отечества»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646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4583" y="1268760"/>
            <a:ext cx="75608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«День Защитника Отечества»</a:t>
            </a:r>
          </a:p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краткосрочный, творческий</a:t>
            </a:r>
          </a:p>
          <a:p>
            <a:r>
              <a:rPr lang="ru-RU" sz="3200" dirty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проекта: воспитание чувства патриотизма у детей старшего дошкольного возраста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70792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:\поздравление на 23 февраля в садике\20150220_08153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102167" y="1352550"/>
            <a:ext cx="4939665" cy="4152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722817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чало. поздравление открытка с 23 февраля Окончание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688" y="980729"/>
            <a:ext cx="7514822" cy="49685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7418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777686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-дать представление о значении победы нашего народа в Великой Отечественной войне;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 с историческими фактами военных лет;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-осуществлять работу по патриотическому воспитанию дошкольников ;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-создавать условия для представления полной картины войны в истории нашей страны и всего человечества;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-формировать гражданскую позицию, чувство любви к Родине;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будущих защитников Отечества;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-обогащать и развивать словарный запас детей, познакомить с произведениями художественной литературы и музыки военных лет; — проводить работу с родителями, привлекая их к патриотическому воспитанию в семье;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-проводить обмен опытом по этой проблеме;</a:t>
            </a:r>
          </a:p>
        </p:txBody>
      </p:sp>
    </p:spTree>
    <p:extLst>
      <p:ext uri="{BB962C8B-B14F-4D97-AF65-F5344CB8AC3E}">
        <p14:creationId xmlns:p14="http://schemas.microsoft.com/office/powerpoint/2010/main" val="2939259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НИГА ЖАЛОБ И ПРЕДЛОЖЕНИЙ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7553459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664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556792"/>
            <a:ext cx="8352928" cy="2652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Актуальность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20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575"/>
              </a:lnSpc>
              <a:spcBef>
                <a:spcPts val="1125"/>
              </a:spcBef>
              <a:spcAft>
                <a:spcPts val="1125"/>
              </a:spcAft>
            </a:pP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составляет одно из важных направлений государственной политики в образовании. Сегодня мы на многое начинаем смотреть по-новому, многое для себя открываем заново. В современных условиях очевидна необходимость разработки и реализации новых подходов гражданского и патриотического воспитания. Важно донести до сознания воспитанников образы, воспитывающие мужество, смелость, самоотверженность, героизм, а также уважение к государственной символике, любовь к родному городу, краю, Родине, мировоззрение педагогов, их личный пример, взгляды, суждения, активная жизненная позиция – самые сильнодействующие факторы воспитания</a:t>
            </a:r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2">
                  <a:lumMod val="10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315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68760"/>
            <a:ext cx="784887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Проблема патриотического воспитания детей дошкольного возраста в том, что патриотические чувства в этом возрасте ситуативные. То есть, детей может взволновать только что услышанный рассказ о героическом поступке, но затем эти впечатления откладываются в душе, и возникшее чувство может угаснуть. Ребёнок, ставший участником проекта, реализует свои возможности в разных видах деятельности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04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056784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этап:</a:t>
            </a:r>
            <a:endParaRPr lang="ru-RU" sz="24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копилки: </a:t>
            </a:r>
            <a:endParaRPr lang="ru-RU" sz="2400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подготовка: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книг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иллюстраций, фотографий, альбомов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тематических занятий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выставки рисунков.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песен, стихов и маршевых композиций</a:t>
            </a:r>
          </a:p>
          <a:p>
            <a:r>
              <a:rPr lang="ru-RU" sz="24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аппликаций, рисунков, газеты «Хроника военных дней»</a:t>
            </a:r>
          </a:p>
          <a:p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329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группа10\Desktop\CIMG101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916832"/>
            <a:ext cx="5850532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Чтение рассказов о Защитниках Отечества</a:t>
            </a: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0167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908720"/>
            <a:ext cx="7920880" cy="5055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II этап:</a:t>
            </a:r>
            <a:endParaRPr lang="ru-RU" sz="2000" b="1" dirty="0">
              <a:solidFill>
                <a:schemeClr val="tx2">
                  <a:lumMod val="1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проекта.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Игровая деятельность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Сюжетно-ролевая игра «Наша армия», «Праздник 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дома».</a:t>
            </a:r>
          </a:p>
          <a:p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у детей самостоятельность в игре, учить подражать взрослым: маме, папе, бабушке, дедушке; воспитывать любовь и уважение друг, другу; учить коллективной игре, внимательному отношению друг к другу; воспитывать любовь к труду; знакомить с военными профессиями.</a:t>
            </a:r>
          </a:p>
          <a:p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Настольно-печатная игра «Кому что», лото «Профессии».</a:t>
            </a:r>
          </a:p>
          <a:p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расширять кругозор и обогащать словарный запас детей новыми терминами, развивать связную речь.</a:t>
            </a:r>
          </a:p>
          <a:p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игры : 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Исправь  ошибку», «Подскажи словечко», «Раз, два, три, четыре, пять… про кого хочу сказать».</a:t>
            </a:r>
          </a:p>
          <a:p>
            <a:r>
              <a:rPr lang="ru-RU" sz="2000" b="1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у детей знания о русских и народных богатырях и героях, о защитниках отечества. развивать речь, память.</a:t>
            </a:r>
          </a:p>
        </p:txBody>
      </p:sp>
    </p:spTree>
    <p:extLst>
      <p:ext uri="{BB962C8B-B14F-4D97-AF65-F5344CB8AC3E}">
        <p14:creationId xmlns:p14="http://schemas.microsoft.com/office/powerpoint/2010/main" val="36997833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264</TotalTime>
  <Words>636</Words>
  <Application>Microsoft Office PowerPoint</Application>
  <PresentationFormat>Экран (4:3)</PresentationFormat>
  <Paragraphs>68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 2</vt:lpstr>
      <vt:lpstr>Литейная</vt:lpstr>
      <vt:lpstr>Проект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Чтение рассказов о Защитниках Отечества</vt:lpstr>
      <vt:lpstr>Презентация PowerPoint</vt:lpstr>
      <vt:lpstr>Презентация PowerPoint</vt:lpstr>
      <vt:lpstr>Рассказы детей </vt:lpstr>
      <vt:lpstr>Презентация PowerPoint</vt:lpstr>
      <vt:lpstr>Презентация PowerPoint</vt:lpstr>
      <vt:lpstr>Выставка поделок « Георгиевская лента»</vt:lpstr>
      <vt:lpstr>Рисунки « На военную тему»</vt:lpstr>
      <vt:lpstr>Музей «Боевой Славы»</vt:lpstr>
      <vt:lpstr>Презентация PowerPoint</vt:lpstr>
      <vt:lpstr>Газета «Хроника военных дней"</vt:lpstr>
      <vt:lpstr>Праздник для пап и дедушек «День Защитника Отечества»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</dc:creator>
  <cp:lastModifiedBy>Asus</cp:lastModifiedBy>
  <cp:revision>27</cp:revision>
  <dcterms:created xsi:type="dcterms:W3CDTF">2015-02-22T15:20:12Z</dcterms:created>
  <dcterms:modified xsi:type="dcterms:W3CDTF">2018-04-10T12:54:08Z</dcterms:modified>
</cp:coreProperties>
</file>