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67" r:id="rId4"/>
    <p:sldId id="268" r:id="rId5"/>
    <p:sldId id="269" r:id="rId6"/>
    <p:sldId id="270" r:id="rId7"/>
    <p:sldId id="260" r:id="rId8"/>
    <p:sldId id="261" r:id="rId9"/>
    <p:sldId id="262"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2" d="100"/>
          <a:sy n="52" d="100"/>
        </p:scale>
        <p:origin x="-1884" y="-4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2678E3-23C0-4375-AF03-99E8FBD28E5D}" type="datetimeFigureOut">
              <a:rPr lang="ru-RU" smtClean="0"/>
              <a:pPr/>
              <a:t>10.04.2018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A44FC6-EDF6-43EB-9573-F95874CB6D0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1A44FC6-EDF6-43EB-9573-F95874CB6D00}"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489CBE-3001-49AC-A8D9-B1C722F14CDB}" type="datetimeFigureOut">
              <a:rPr lang="ru-RU" smtClean="0"/>
              <a:pPr/>
              <a:t>10.04.2018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F2564C-08E4-4F04-B0B2-B5B93A4D23C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89CBE-3001-49AC-A8D9-B1C722F14CDB}" type="datetimeFigureOut">
              <a:rPr lang="ru-RU" smtClean="0"/>
              <a:pPr/>
              <a:t>10.04.2018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2564C-08E4-4F04-B0B2-B5B93A4D23C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9.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en-US" sz="4800" dirty="0" smtClean="0">
                <a:latin typeface="Times New Roman" pitchFamily="18" charset="0"/>
                <a:cs typeface="Times New Roman" pitchFamily="18" charset="0"/>
              </a:rPr>
              <a:t>The United Kingdom </a:t>
            </a:r>
            <a:r>
              <a:rPr lang="ru-RU" sz="4800" dirty="0" smtClean="0">
                <a:latin typeface="Times New Roman" pitchFamily="18" charset="0"/>
                <a:cs typeface="Times New Roman" pitchFamily="18" charset="0"/>
              </a:rPr>
              <a:t/>
            </a:r>
            <a:br>
              <a:rPr lang="ru-RU" sz="4800" dirty="0" smtClean="0">
                <a:latin typeface="Times New Roman" pitchFamily="18" charset="0"/>
                <a:cs typeface="Times New Roman" pitchFamily="18" charset="0"/>
              </a:rPr>
            </a:br>
            <a:r>
              <a:rPr lang="en-US" sz="4800" dirty="0" smtClean="0">
                <a:latin typeface="Times New Roman" pitchFamily="18" charset="0"/>
                <a:cs typeface="Times New Roman" pitchFamily="18" charset="0"/>
              </a:rPr>
              <a:t>of</a:t>
            </a:r>
            <a:r>
              <a:rPr lang="ru-RU" sz="4800" dirty="0" smtClean="0">
                <a:latin typeface="Times New Roman" pitchFamily="18" charset="0"/>
                <a:cs typeface="Times New Roman" pitchFamily="18" charset="0"/>
              </a:rPr>
              <a:t/>
            </a:r>
            <a:br>
              <a:rPr lang="ru-RU" sz="4800" dirty="0" smtClean="0">
                <a:latin typeface="Times New Roman" pitchFamily="18" charset="0"/>
                <a:cs typeface="Times New Roman" pitchFamily="18" charset="0"/>
              </a:rPr>
            </a:br>
            <a:r>
              <a:rPr lang="en-US" sz="4800" dirty="0" smtClean="0">
                <a:latin typeface="Times New Roman" pitchFamily="18" charset="0"/>
                <a:cs typeface="Times New Roman" pitchFamily="18" charset="0"/>
              </a:rPr>
              <a:t> Great Britain</a:t>
            </a:r>
          </a:p>
          <a:p>
            <a:pPr algn="ctr">
              <a:buNone/>
            </a:pPr>
            <a:r>
              <a:rPr lang="en-US" sz="4800" dirty="0" smtClean="0">
                <a:latin typeface="Times New Roman" pitchFamily="18" charset="0"/>
                <a:cs typeface="Times New Roman" pitchFamily="18" charset="0"/>
              </a:rPr>
              <a:t> and </a:t>
            </a:r>
            <a:br>
              <a:rPr lang="en-US" sz="4800" dirty="0" smtClean="0">
                <a:latin typeface="Times New Roman" pitchFamily="18" charset="0"/>
                <a:cs typeface="Times New Roman" pitchFamily="18" charset="0"/>
              </a:rPr>
            </a:br>
            <a:r>
              <a:rPr lang="en-US" sz="4800" dirty="0" smtClean="0">
                <a:latin typeface="Times New Roman" pitchFamily="18" charset="0"/>
                <a:cs typeface="Times New Roman" pitchFamily="18" charset="0"/>
              </a:rPr>
              <a:t>Northern</a:t>
            </a:r>
            <a:r>
              <a:rPr lang="en-US" sz="4800" dirty="0">
                <a:latin typeface="Times New Roman" pitchFamily="18" charset="0"/>
                <a:cs typeface="Times New Roman" pitchFamily="18" charset="0"/>
              </a:rPr>
              <a:t> </a:t>
            </a:r>
            <a:r>
              <a:rPr lang="en-US" sz="4800" dirty="0" smtClean="0">
                <a:latin typeface="Times New Roman" pitchFamily="18" charset="0"/>
                <a:cs typeface="Times New Roman" pitchFamily="18" charset="0"/>
              </a:rPr>
              <a:t>Ireland</a:t>
            </a:r>
            <a:endParaRPr lang="ru-RU" sz="4800" dirty="0"/>
          </a:p>
        </p:txBody>
      </p:sp>
      <p:pic>
        <p:nvPicPr>
          <p:cNvPr id="13315" name="Picture 3"/>
          <p:cNvPicPr>
            <a:picLocks noChangeAspect="1" noChangeArrowheads="1"/>
          </p:cNvPicPr>
          <p:nvPr/>
        </p:nvPicPr>
        <p:blipFill>
          <a:blip r:embed="rId2" cstate="print"/>
          <a:srcRect/>
          <a:stretch>
            <a:fillRect/>
          </a:stretch>
        </p:blipFill>
        <p:spPr bwMode="auto">
          <a:xfrm>
            <a:off x="0" y="1844824"/>
            <a:ext cx="3347417" cy="3131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99592" y="5085184"/>
            <a:ext cx="7848872" cy="1440160"/>
          </a:xfrm>
        </p:spPr>
        <p:txBody>
          <a:bodyPr>
            <a:noAutofit/>
          </a:bodyPr>
          <a:lstStyle/>
          <a:p>
            <a:pPr algn="ctr"/>
            <a:r>
              <a:rPr lang="en-US" sz="2000" b="1" dirty="0" smtClean="0">
                <a:latin typeface="Times New Roman" pitchFamily="18" charset="0"/>
                <a:cs typeface="Times New Roman" pitchFamily="18" charset="0"/>
              </a:rPr>
              <a:t>Buckingham palace</a:t>
            </a:r>
          </a:p>
          <a:p>
            <a:pPr algn="ct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is the official residence of Elizabeth II.</a:t>
            </a:r>
          </a:p>
          <a:p>
            <a:pPr algn="ctr"/>
            <a:r>
              <a:rPr lang="en-US" sz="2000" dirty="0" smtClean="0">
                <a:latin typeface="Times New Roman" pitchFamily="18" charset="0"/>
                <a:cs typeface="Times New Roman" pitchFamily="18" charset="0"/>
              </a:rPr>
              <a:t> It is the place where she lives and works.</a:t>
            </a:r>
            <a:endParaRPr lang="ru-RU" sz="2000" dirty="0">
              <a:latin typeface="Times New Roman" pitchFamily="18" charset="0"/>
              <a:cs typeface="Times New Roman" pitchFamily="18" charset="0"/>
            </a:endParaRPr>
          </a:p>
        </p:txBody>
      </p:sp>
      <p:pic>
        <p:nvPicPr>
          <p:cNvPr id="4098" name="Рисунок 8"/>
          <p:cNvPicPr>
            <a:picLocks noGrp="1" noChangeAspect="1" noChangeArrowheads="1"/>
          </p:cNvPicPr>
          <p:nvPr>
            <p:ph type="pic" idx="1"/>
          </p:nvPr>
        </p:nvPicPr>
        <p:blipFill>
          <a:blip r:embed="rId2" cstate="print"/>
          <a:srcRect t="1698" b="1698"/>
          <a:stretch>
            <a:fillRect/>
          </a:stretch>
        </p:blipFill>
        <p:spPr bwMode="auto">
          <a:xfrm>
            <a:off x="1792288" y="212521"/>
            <a:ext cx="6020072" cy="45150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76672"/>
            <a:ext cx="3491880" cy="6048672"/>
          </a:xfrm>
        </p:spPr>
        <p:txBody>
          <a:bodyPr>
            <a:normAutofit/>
          </a:bodyPr>
          <a:lstStyle/>
          <a:p>
            <a:r>
              <a:rPr lang="en-US" sz="3200" dirty="0" smtClean="0">
                <a:latin typeface="Times New Roman" pitchFamily="18" charset="0"/>
                <a:cs typeface="Times New Roman" pitchFamily="18" charset="0"/>
              </a:rPr>
              <a:t> England</a:t>
            </a:r>
            <a:br>
              <a:rPr lang="en-US" sz="3200" dirty="0" smtClean="0">
                <a:latin typeface="Times New Roman" pitchFamily="18" charset="0"/>
                <a:cs typeface="Times New Roman" pitchFamily="18" charset="0"/>
              </a:rPr>
            </a:br>
            <a:r>
              <a:rPr lang="en-US" sz="3200" dirty="0">
                <a:latin typeface="Times New Roman" pitchFamily="18" charset="0"/>
                <a:cs typeface="Times New Roman" pitchFamily="18" charset="0"/>
              </a:rPr>
              <a:t/>
            </a:r>
            <a:br>
              <a:rPr lang="en-US" sz="3200" dirty="0">
                <a:latin typeface="Times New Roman" pitchFamily="18" charset="0"/>
                <a:cs typeface="Times New Roman" pitchFamily="18" charset="0"/>
              </a:rPr>
            </a:br>
            <a:r>
              <a:rPr lang="en-US" sz="3200" dirty="0" smtClean="0">
                <a:latin typeface="Times New Roman" pitchFamily="18" charset="0"/>
                <a:cs typeface="Times New Roman" pitchFamily="18" charset="0"/>
              </a:rPr>
              <a:t> Scotland</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Wales</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Northern Ireland</a:t>
            </a:r>
            <a:r>
              <a:rPr lang="ru-RU" dirty="0"/>
              <a:t/>
            </a:r>
            <a:br>
              <a:rPr lang="ru-RU" dirty="0"/>
            </a:br>
            <a:endParaRPr lang="ru-RU" dirty="0">
              <a:latin typeface="Times New Roman" pitchFamily="18" charset="0"/>
              <a:cs typeface="Times New Roman" pitchFamily="18" charset="0"/>
            </a:endParaRPr>
          </a:p>
        </p:txBody>
      </p:sp>
      <p:pic>
        <p:nvPicPr>
          <p:cNvPr id="4" name="Рисунок 1"/>
          <p:cNvPicPr>
            <a:picLocks noChangeAspect="1" noChangeArrowheads="1"/>
          </p:cNvPicPr>
          <p:nvPr/>
        </p:nvPicPr>
        <p:blipFill>
          <a:blip r:embed="rId2" cstate="print"/>
          <a:srcRect/>
          <a:stretch>
            <a:fillRect/>
          </a:stretch>
        </p:blipFill>
        <p:spPr bwMode="auto">
          <a:xfrm>
            <a:off x="4175448" y="332656"/>
            <a:ext cx="4968552" cy="61853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764704"/>
            <a:ext cx="3355776" cy="720080"/>
          </a:xfrm>
        </p:spPr>
        <p:txBody>
          <a:bodyPr>
            <a:noAutofit/>
          </a:bodyPr>
          <a:lstStyle/>
          <a:p>
            <a:pPr algn="ctr"/>
            <a:r>
              <a:rPr lang="en-US" sz="2400" dirty="0" smtClean="0">
                <a:latin typeface="Times New Roman" pitchFamily="18" charset="0"/>
                <a:cs typeface="Times New Roman" pitchFamily="18" charset="0"/>
              </a:rPr>
              <a:t>Scotland</a:t>
            </a:r>
            <a:br>
              <a:rPr lang="en-US"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2051720" y="2132856"/>
            <a:ext cx="3240360" cy="4039344"/>
          </a:xfrm>
        </p:spPr>
        <p:txBody>
          <a:bodyPr>
            <a:normAutofit/>
          </a:bodyPr>
          <a:lstStyle/>
          <a:p>
            <a:pPr>
              <a:lnSpc>
                <a:spcPct val="150000"/>
              </a:lnSpc>
            </a:pPr>
            <a:r>
              <a:rPr lang="en-US" sz="2400" dirty="0" smtClean="0">
                <a:latin typeface="Times New Roman" pitchFamily="18" charset="0"/>
                <a:cs typeface="Times New Roman" pitchFamily="18" charset="0"/>
              </a:rPr>
              <a:t>The national emblem is</a:t>
            </a:r>
          </a:p>
          <a:p>
            <a:pPr algn="ctr">
              <a:lnSpc>
                <a:spcPct val="150000"/>
              </a:lnSpc>
            </a:pPr>
            <a:r>
              <a:rPr lang="en-US" sz="2400" dirty="0" smtClean="0">
                <a:latin typeface="Times New Roman" pitchFamily="18" charset="0"/>
                <a:cs typeface="Times New Roman" pitchFamily="18" charset="0"/>
              </a:rPr>
              <a:t> the Thistle.</a:t>
            </a:r>
          </a:p>
          <a:p>
            <a:pPr algn="ctr">
              <a:lnSpc>
                <a:spcPct val="150000"/>
              </a:lnSpc>
            </a:pPr>
            <a:endParaRPr lang="en-US" sz="2400" dirty="0">
              <a:latin typeface="Times New Roman" pitchFamily="18" charset="0"/>
              <a:cs typeface="Times New Roman" pitchFamily="18" charset="0"/>
            </a:endParaRPr>
          </a:p>
          <a:p>
            <a:pPr algn="ctr">
              <a:lnSpc>
                <a:spcPct val="150000"/>
              </a:lnSpc>
            </a:pPr>
            <a:endParaRPr lang="en-US" sz="2400" dirty="0" smtClean="0">
              <a:latin typeface="Times New Roman" pitchFamily="18" charset="0"/>
              <a:cs typeface="Times New Roman" pitchFamily="18" charset="0"/>
            </a:endParaRPr>
          </a:p>
          <a:p>
            <a:pPr algn="ctr">
              <a:lnSpc>
                <a:spcPct val="150000"/>
              </a:lnSpc>
            </a:pPr>
            <a:r>
              <a:rPr lang="en-US" sz="2400" dirty="0" smtClean="0">
                <a:latin typeface="Times New Roman" pitchFamily="18" charset="0"/>
                <a:cs typeface="Times New Roman" pitchFamily="18" charset="0"/>
              </a:rPr>
              <a:t>The capital of Scotland is Edinburgh. </a:t>
            </a:r>
            <a:endParaRPr lang="ru-RU" sz="2400" dirty="0">
              <a:latin typeface="Times New Roman" pitchFamily="18" charset="0"/>
              <a:cs typeface="Times New Roman" pitchFamily="18" charset="0"/>
            </a:endParaRPr>
          </a:p>
        </p:txBody>
      </p:sp>
      <p:pic>
        <p:nvPicPr>
          <p:cNvPr id="8196" name="Picture 4"/>
          <p:cNvPicPr>
            <a:picLocks noGrp="1" noChangeAspect="1" noChangeArrowheads="1"/>
          </p:cNvPicPr>
          <p:nvPr>
            <p:ph type="pic" idx="1"/>
          </p:nvPr>
        </p:nvPicPr>
        <p:blipFill>
          <a:blip r:embed="rId2" cstate="print"/>
          <a:srcRect t="21237" b="21237"/>
          <a:stretch>
            <a:fillRect/>
          </a:stretch>
        </p:blipFill>
        <p:spPr bwMode="auto">
          <a:xfrm>
            <a:off x="5724128" y="3284984"/>
            <a:ext cx="1800200" cy="1800200"/>
          </a:xfrm>
          <a:prstGeom prst="rect">
            <a:avLst/>
          </a:prstGeom>
          <a:noFill/>
          <a:ln w="9525">
            <a:noFill/>
            <a:miter lim="800000"/>
            <a:headEnd/>
            <a:tailEnd/>
          </a:ln>
          <a:effectLst/>
        </p:spPr>
      </p:pic>
      <p:pic>
        <p:nvPicPr>
          <p:cNvPr id="8" name="Picture 2"/>
          <p:cNvPicPr>
            <a:picLocks noGrp="1" noChangeAspect="1" noChangeArrowheads="1"/>
          </p:cNvPicPr>
          <p:nvPr>
            <p:ph type="pic" idx="1"/>
          </p:nvPr>
        </p:nvPicPr>
        <p:blipFill>
          <a:blip r:embed="rId3" cstate="print"/>
          <a:srcRect/>
          <a:stretch>
            <a:fillRect/>
          </a:stretch>
        </p:blipFill>
        <p:spPr bwMode="auto">
          <a:xfrm>
            <a:off x="5580112" y="332656"/>
            <a:ext cx="3363614" cy="2522711"/>
          </a:xfrm>
          <a:prstGeom prst="rect">
            <a:avLst/>
          </a:prstGeom>
          <a:noFill/>
          <a:ln w="9525">
            <a:noFill/>
            <a:miter lim="800000"/>
            <a:headEnd/>
            <a:tailEnd/>
          </a:ln>
          <a:effectLst/>
        </p:spPr>
      </p:pic>
      <p:pic>
        <p:nvPicPr>
          <p:cNvPr id="8197" name="Picture 5"/>
          <p:cNvPicPr>
            <a:picLocks noChangeAspect="1" noChangeArrowheads="1"/>
          </p:cNvPicPr>
          <p:nvPr/>
        </p:nvPicPr>
        <p:blipFill>
          <a:blip r:embed="rId4" cstate="print"/>
          <a:srcRect/>
          <a:stretch>
            <a:fillRect/>
          </a:stretch>
        </p:blipFill>
        <p:spPr bwMode="auto">
          <a:xfrm>
            <a:off x="144463" y="144462"/>
            <a:ext cx="1833872" cy="21324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1340768"/>
            <a:ext cx="2635696" cy="720080"/>
          </a:xfrm>
        </p:spPr>
        <p:txBody>
          <a:bodyPr>
            <a:normAutofit/>
          </a:bodyPr>
          <a:lstStyle/>
          <a:p>
            <a:r>
              <a:rPr lang="en-US" sz="2400" dirty="0" smtClean="0">
                <a:latin typeface="Times New Roman" pitchFamily="18" charset="0"/>
                <a:cs typeface="Times New Roman" pitchFamily="18" charset="0"/>
              </a:rPr>
              <a:t>England</a:t>
            </a: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683568" y="2924944"/>
            <a:ext cx="3888432" cy="3247256"/>
          </a:xfrm>
        </p:spPr>
        <p:txBody>
          <a:bodyPr>
            <a:normAutofit fontScale="92500" lnSpcReduction="10000"/>
          </a:bodyPr>
          <a:lstStyle/>
          <a:p>
            <a:pPr>
              <a:lnSpc>
                <a:spcPct val="150000"/>
              </a:lnSpc>
            </a:pPr>
            <a:r>
              <a:rPr lang="en-US" sz="2400" dirty="0" smtClean="0">
                <a:latin typeface="Times New Roman" pitchFamily="18" charset="0"/>
                <a:cs typeface="Times New Roman" pitchFamily="18" charset="0"/>
              </a:rPr>
              <a:t>The national emblem is</a:t>
            </a:r>
          </a:p>
          <a:p>
            <a:pPr algn="ctr">
              <a:lnSpc>
                <a:spcPct val="150000"/>
              </a:lnSpc>
            </a:pPr>
            <a:r>
              <a:rPr lang="en-US" sz="2400" dirty="0" smtClean="0">
                <a:latin typeface="Times New Roman" pitchFamily="18" charset="0"/>
                <a:cs typeface="Times New Roman" pitchFamily="18" charset="0"/>
              </a:rPr>
              <a:t> the Red Rose.</a:t>
            </a:r>
          </a:p>
          <a:p>
            <a:pPr algn="ctr">
              <a:lnSpc>
                <a:spcPct val="150000"/>
              </a:lnSpc>
            </a:pPr>
            <a:endParaRPr lang="en-US" sz="2400" dirty="0" smtClean="0">
              <a:latin typeface="Times New Roman" pitchFamily="18" charset="0"/>
              <a:cs typeface="Times New Roman" pitchFamily="18" charset="0"/>
            </a:endParaRPr>
          </a:p>
          <a:p>
            <a:pPr algn="ctr">
              <a:lnSpc>
                <a:spcPct val="150000"/>
              </a:lnSpc>
            </a:pPr>
            <a:endParaRPr lang="en-US" sz="2400" dirty="0" smtClean="0">
              <a:latin typeface="Times New Roman" pitchFamily="18" charset="0"/>
              <a:cs typeface="Times New Roman" pitchFamily="18" charset="0"/>
            </a:endParaRPr>
          </a:p>
          <a:p>
            <a:pPr algn="ctr">
              <a:lnSpc>
                <a:spcPct val="150000"/>
              </a:lnSpc>
            </a:pPr>
            <a:r>
              <a:rPr lang="en-US" sz="2400" dirty="0" smtClean="0">
                <a:latin typeface="Times New Roman" pitchFamily="18" charset="0"/>
                <a:cs typeface="Times New Roman" pitchFamily="18" charset="0"/>
              </a:rPr>
              <a:t>The capital of England is London. </a:t>
            </a:r>
            <a:endParaRPr lang="ru-RU" sz="2400" dirty="0" smtClean="0">
              <a:latin typeface="Times New Roman" pitchFamily="18" charset="0"/>
              <a:cs typeface="Times New Roman" pitchFamily="18" charset="0"/>
            </a:endParaRPr>
          </a:p>
          <a:p>
            <a:endParaRPr lang="ru-RU" dirty="0"/>
          </a:p>
        </p:txBody>
      </p:sp>
      <p:pic>
        <p:nvPicPr>
          <p:cNvPr id="10242" name="Picture 2"/>
          <p:cNvPicPr>
            <a:picLocks noChangeAspect="1" noChangeArrowheads="1"/>
          </p:cNvPicPr>
          <p:nvPr/>
        </p:nvPicPr>
        <p:blipFill>
          <a:blip r:embed="rId2" cstate="print"/>
          <a:srcRect/>
          <a:stretch>
            <a:fillRect/>
          </a:stretch>
        </p:blipFill>
        <p:spPr bwMode="auto">
          <a:xfrm>
            <a:off x="6372200" y="404664"/>
            <a:ext cx="2444477" cy="3244881"/>
          </a:xfrm>
          <a:prstGeom prst="rect">
            <a:avLst/>
          </a:prstGeom>
          <a:noFill/>
          <a:ln w="9525">
            <a:noFill/>
            <a:miter lim="800000"/>
            <a:headEnd/>
            <a:tailEnd/>
          </a:ln>
          <a:effectLst/>
        </p:spPr>
      </p:pic>
      <p:pic>
        <p:nvPicPr>
          <p:cNvPr id="10244" name="Picture 4"/>
          <p:cNvPicPr>
            <a:picLocks noGrp="1" noChangeAspect="1" noChangeArrowheads="1"/>
          </p:cNvPicPr>
          <p:nvPr>
            <p:ph type="pic" idx="1"/>
          </p:nvPr>
        </p:nvPicPr>
        <p:blipFill>
          <a:blip r:embed="rId3" cstate="print"/>
          <a:srcRect t="10634" b="10634"/>
          <a:stretch>
            <a:fillRect/>
          </a:stretch>
        </p:blipFill>
        <p:spPr bwMode="auto">
          <a:xfrm>
            <a:off x="755576" y="260648"/>
            <a:ext cx="2306013" cy="2232248"/>
          </a:xfrm>
          <a:prstGeom prst="rect">
            <a:avLst/>
          </a:prstGeom>
          <a:noFill/>
          <a:ln w="9525">
            <a:noFill/>
            <a:miter lim="800000"/>
            <a:headEnd/>
            <a:tailEnd/>
          </a:ln>
          <a:effectLst/>
        </p:spPr>
      </p:pic>
      <p:pic>
        <p:nvPicPr>
          <p:cNvPr id="10245" name="Picture 5"/>
          <p:cNvPicPr>
            <a:picLocks noChangeAspect="1" noChangeArrowheads="1"/>
          </p:cNvPicPr>
          <p:nvPr/>
        </p:nvPicPr>
        <p:blipFill>
          <a:blip r:embed="rId4" cstate="print"/>
          <a:srcRect/>
          <a:stretch>
            <a:fillRect/>
          </a:stretch>
        </p:blipFill>
        <p:spPr bwMode="auto">
          <a:xfrm>
            <a:off x="5004047" y="3717032"/>
            <a:ext cx="3936437" cy="29523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620688"/>
            <a:ext cx="1296144" cy="566738"/>
          </a:xfrm>
        </p:spPr>
        <p:txBody>
          <a:bodyPr>
            <a:normAutofit/>
          </a:bodyPr>
          <a:lstStyle/>
          <a:p>
            <a:r>
              <a:rPr lang="en-US" sz="2400" dirty="0" smtClean="0">
                <a:latin typeface="Times New Roman" pitchFamily="18" charset="0"/>
                <a:cs typeface="Times New Roman" pitchFamily="18" charset="0"/>
              </a:rPr>
              <a:t>Wales</a:t>
            </a: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3131840" y="3573016"/>
            <a:ext cx="5616624" cy="2376264"/>
          </a:xfrm>
        </p:spPr>
        <p:txBody>
          <a:bodyPr>
            <a:normAutofit/>
          </a:bodyPr>
          <a:lstStyle/>
          <a:p>
            <a:pPr>
              <a:lnSpc>
                <a:spcPct val="150000"/>
              </a:lnSpc>
            </a:pPr>
            <a:r>
              <a:rPr lang="en-US" sz="2000" dirty="0" smtClean="0">
                <a:latin typeface="Times New Roman" pitchFamily="18" charset="0"/>
                <a:cs typeface="Times New Roman" pitchFamily="18" charset="0"/>
              </a:rPr>
              <a:t>The national emblems are leek and daffodils.</a:t>
            </a:r>
          </a:p>
          <a:p>
            <a:pPr algn="ctr">
              <a:lnSpc>
                <a:spcPct val="150000"/>
              </a:lnSpc>
            </a:pPr>
            <a:endParaRPr lang="en-US" sz="2000" dirty="0" smtClean="0">
              <a:latin typeface="Times New Roman" pitchFamily="18" charset="0"/>
              <a:cs typeface="Times New Roman" pitchFamily="18" charset="0"/>
            </a:endParaRPr>
          </a:p>
          <a:p>
            <a:pPr algn="ctr">
              <a:lnSpc>
                <a:spcPct val="150000"/>
              </a:lnSpc>
            </a:pPr>
            <a:r>
              <a:rPr lang="en-US" sz="2000" dirty="0" smtClean="0">
                <a:latin typeface="Times New Roman" pitchFamily="18" charset="0"/>
                <a:cs typeface="Times New Roman" pitchFamily="18" charset="0"/>
              </a:rPr>
              <a:t>The capital of  Wales  is Cardiff. </a:t>
            </a:r>
            <a:endParaRPr lang="ru-RU" sz="2000" dirty="0" smtClean="0">
              <a:latin typeface="Times New Roman" pitchFamily="18" charset="0"/>
              <a:cs typeface="Times New Roman" pitchFamily="18" charset="0"/>
            </a:endParaRPr>
          </a:p>
          <a:p>
            <a:endParaRPr lang="ru-RU" dirty="0"/>
          </a:p>
        </p:txBody>
      </p:sp>
      <p:pic>
        <p:nvPicPr>
          <p:cNvPr id="11266" name="Picture 2"/>
          <p:cNvPicPr>
            <a:picLocks noGrp="1" noChangeAspect="1" noChangeArrowheads="1"/>
          </p:cNvPicPr>
          <p:nvPr>
            <p:ph type="pic" idx="1"/>
          </p:nvPr>
        </p:nvPicPr>
        <p:blipFill>
          <a:blip r:embed="rId2" cstate="print"/>
          <a:srcRect t="9615" b="9615"/>
          <a:stretch>
            <a:fillRect/>
          </a:stretch>
        </p:blipFill>
        <p:spPr bwMode="auto">
          <a:xfrm>
            <a:off x="0" y="3284984"/>
            <a:ext cx="2987824" cy="2240868"/>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144462" y="144462"/>
            <a:ext cx="2109173" cy="2636466"/>
          </a:xfrm>
          <a:prstGeom prst="rect">
            <a:avLst/>
          </a:prstGeom>
          <a:noFill/>
          <a:ln w="9525">
            <a:noFill/>
            <a:miter lim="800000"/>
            <a:headEnd/>
            <a:tailEnd/>
          </a:ln>
          <a:effectLst/>
        </p:spPr>
      </p:pic>
      <p:pic>
        <p:nvPicPr>
          <p:cNvPr id="11268" name="Picture 4"/>
          <p:cNvPicPr>
            <a:picLocks noChangeAspect="1" noChangeArrowheads="1"/>
          </p:cNvPicPr>
          <p:nvPr/>
        </p:nvPicPr>
        <p:blipFill>
          <a:blip r:embed="rId4" cstate="print"/>
          <a:srcRect/>
          <a:stretch>
            <a:fillRect/>
          </a:stretch>
        </p:blipFill>
        <p:spPr bwMode="auto">
          <a:xfrm>
            <a:off x="4716016" y="188640"/>
            <a:ext cx="4212468" cy="28083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692696"/>
            <a:ext cx="2851720" cy="566738"/>
          </a:xfrm>
        </p:spPr>
        <p:txBody>
          <a:bodyPr>
            <a:normAutofit/>
          </a:bodyPr>
          <a:lstStyle/>
          <a:p>
            <a:r>
              <a:rPr lang="en-US" sz="2400" dirty="0" smtClean="0">
                <a:latin typeface="Times New Roman" pitchFamily="18" charset="0"/>
                <a:cs typeface="Times New Roman" pitchFamily="18" charset="0"/>
              </a:rPr>
              <a:t>Northern Ireland</a:t>
            </a: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3131840" y="1484784"/>
            <a:ext cx="5760640" cy="1368152"/>
          </a:xfrm>
        </p:spPr>
        <p:txBody>
          <a:bodyPr>
            <a:noAutofit/>
          </a:bodyPr>
          <a:lstStyle/>
          <a:p>
            <a:pPr>
              <a:lnSpc>
                <a:spcPct val="150000"/>
              </a:lnSpc>
            </a:pPr>
            <a:r>
              <a:rPr lang="en-US" sz="2000" dirty="0" smtClean="0">
                <a:latin typeface="Times New Roman" pitchFamily="18" charset="0"/>
                <a:cs typeface="Times New Roman" pitchFamily="18" charset="0"/>
              </a:rPr>
              <a:t>The national emblem is the shamrock.</a:t>
            </a:r>
          </a:p>
          <a:p>
            <a:pPr algn="ctr">
              <a:lnSpc>
                <a:spcPct val="150000"/>
              </a:lnSpc>
            </a:pPr>
            <a:r>
              <a:rPr lang="en-US" sz="2000" dirty="0" smtClean="0">
                <a:latin typeface="Times New Roman" pitchFamily="18" charset="0"/>
                <a:cs typeface="Times New Roman" pitchFamily="18" charset="0"/>
              </a:rPr>
              <a:t>The capital of Northern Ireland is Belfast. </a:t>
            </a:r>
            <a:endParaRPr lang="ru-RU" sz="2000" dirty="0" smtClean="0">
              <a:latin typeface="Times New Roman" pitchFamily="18" charset="0"/>
              <a:cs typeface="Times New Roman" pitchFamily="18" charset="0"/>
            </a:endParaRPr>
          </a:p>
          <a:p>
            <a:endParaRPr lang="ru-RU" sz="2000" dirty="0"/>
          </a:p>
        </p:txBody>
      </p:sp>
      <p:pic>
        <p:nvPicPr>
          <p:cNvPr id="12290" name="Picture 2"/>
          <p:cNvPicPr>
            <a:picLocks noGrp="1" noChangeAspect="1" noChangeArrowheads="1"/>
          </p:cNvPicPr>
          <p:nvPr>
            <p:ph type="pic" idx="1"/>
          </p:nvPr>
        </p:nvPicPr>
        <p:blipFill>
          <a:blip r:embed="rId2" cstate="print"/>
          <a:srcRect t="616" b="616"/>
          <a:stretch>
            <a:fillRect/>
          </a:stretch>
        </p:blipFill>
        <p:spPr bwMode="auto">
          <a:xfrm>
            <a:off x="251520" y="260648"/>
            <a:ext cx="2787551" cy="2090663"/>
          </a:xfrm>
          <a:prstGeom prst="rect">
            <a:avLst/>
          </a:prstGeom>
          <a:noFill/>
          <a:ln w="9525">
            <a:noFill/>
            <a:miter lim="800000"/>
            <a:headEnd/>
            <a:tailEnd/>
          </a:ln>
          <a:effectLst/>
        </p:spPr>
      </p:pic>
      <p:pic>
        <p:nvPicPr>
          <p:cNvPr id="12291" name="Picture 3"/>
          <p:cNvPicPr>
            <a:picLocks noChangeAspect="1" noChangeArrowheads="1"/>
          </p:cNvPicPr>
          <p:nvPr/>
        </p:nvPicPr>
        <p:blipFill>
          <a:blip r:embed="rId3" cstate="print"/>
          <a:srcRect/>
          <a:stretch>
            <a:fillRect/>
          </a:stretch>
        </p:blipFill>
        <p:spPr bwMode="auto">
          <a:xfrm>
            <a:off x="251520" y="3356992"/>
            <a:ext cx="2625756" cy="2607221"/>
          </a:xfrm>
          <a:prstGeom prst="rect">
            <a:avLst/>
          </a:prstGeom>
          <a:noFill/>
          <a:ln w="9525">
            <a:noFill/>
            <a:miter lim="800000"/>
            <a:headEnd/>
            <a:tailEnd/>
          </a:ln>
          <a:effectLst/>
        </p:spPr>
      </p:pic>
      <p:pic>
        <p:nvPicPr>
          <p:cNvPr id="12292" name="Picture 4"/>
          <p:cNvPicPr>
            <a:picLocks noChangeAspect="1" noChangeArrowheads="1"/>
          </p:cNvPicPr>
          <p:nvPr/>
        </p:nvPicPr>
        <p:blipFill>
          <a:blip r:embed="rId4" cstate="print"/>
          <a:srcRect/>
          <a:stretch>
            <a:fillRect/>
          </a:stretch>
        </p:blipFill>
        <p:spPr bwMode="auto">
          <a:xfrm>
            <a:off x="3923928" y="2996952"/>
            <a:ext cx="5046321" cy="34563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79686"/>
          </a:xfrm>
        </p:spPr>
        <p:txBody>
          <a:bodyPr>
            <a:noAutofit/>
          </a:bodyPr>
          <a:lstStyle/>
          <a:p>
            <a:pPr algn="ctr"/>
            <a:r>
              <a:rPr lang="en-US" sz="2400" dirty="0" smtClean="0">
                <a:latin typeface="Times New Roman" pitchFamily="18" charset="0"/>
                <a:cs typeface="Times New Roman" pitchFamily="18" charset="0"/>
              </a:rPr>
              <a:t>The flag of</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the Union Kingdom</a:t>
            </a:r>
            <a:endParaRPr lang="ru-RU" sz="2400" dirty="0">
              <a:latin typeface="Times New Roman" pitchFamily="18" charset="0"/>
              <a:cs typeface="Times New Roman" pitchFamily="18" charset="0"/>
            </a:endParaRPr>
          </a:p>
        </p:txBody>
      </p:sp>
      <p:sp>
        <p:nvSpPr>
          <p:cNvPr id="8" name="Содержимое 7"/>
          <p:cNvSpPr>
            <a:spLocks noGrp="1"/>
          </p:cNvSpPr>
          <p:nvPr>
            <p:ph idx="1"/>
          </p:nvPr>
        </p:nvSpPr>
        <p:spPr/>
        <p:txBody>
          <a:bodyPr/>
          <a:lstStyle/>
          <a:p>
            <a:endParaRPr lang="ru-RU"/>
          </a:p>
        </p:txBody>
      </p:sp>
      <p:sp>
        <p:nvSpPr>
          <p:cNvPr id="4" name="Текст 3"/>
          <p:cNvSpPr>
            <a:spLocks noGrp="1"/>
          </p:cNvSpPr>
          <p:nvPr>
            <p:ph type="body" sz="half" idx="2"/>
          </p:nvPr>
        </p:nvSpPr>
        <p:spPr>
          <a:xfrm>
            <a:off x="457200" y="1052736"/>
            <a:ext cx="3008313" cy="5073427"/>
          </a:xfrm>
        </p:spPr>
        <p:txBody>
          <a:bodyPr>
            <a:normAutofit fontScale="92500" lnSpcReduction="10000"/>
          </a:bodyPr>
          <a:lstStyle/>
          <a:p>
            <a:pPr algn="just"/>
            <a:r>
              <a:rPr lang="en-US" sz="2000" dirty="0" smtClean="0">
                <a:latin typeface="Times New Roman" pitchFamily="18" charset="0"/>
                <a:cs typeface="Times New Roman" pitchFamily="18" charset="0"/>
              </a:rPr>
              <a:t>	The union flag is the symbol of the UK. The </a:t>
            </a:r>
            <a:r>
              <a:rPr lang="en-US" sz="2000" dirty="0" err="1" smtClean="0">
                <a:latin typeface="Times New Roman" pitchFamily="18" charset="0"/>
                <a:cs typeface="Times New Roman" pitchFamily="18" charset="0"/>
              </a:rPr>
              <a:t>colours</a:t>
            </a:r>
            <a:r>
              <a:rPr lang="en-US" sz="2000" dirty="0" smtClean="0">
                <a:latin typeface="Times New Roman" pitchFamily="18" charset="0"/>
                <a:cs typeface="Times New Roman" pitchFamily="18" charset="0"/>
              </a:rPr>
              <a:t> of the UK flag are red, white and blue. It has got three crosses that are from each nation of the UK except for Wales.</a:t>
            </a:r>
          </a:p>
          <a:p>
            <a:pPr algn="just"/>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The flag is on every government building on certain special days and holidays. The Union flag is also on the flags of some Commonwealth nations such as Australia and New Zealand.</a:t>
            </a:r>
          </a:p>
          <a:p>
            <a:pPr algn="just"/>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U</a:t>
            </a:r>
            <a:r>
              <a:rPr lang="en-US" sz="2000" dirty="0" smtClean="0">
                <a:latin typeface="Times New Roman" pitchFamily="18" charset="0"/>
                <a:cs typeface="Times New Roman" pitchFamily="18" charset="0"/>
              </a:rPr>
              <a:t>nion Jack is the nickname of the UK flag</a:t>
            </a:r>
            <a:r>
              <a:rPr lang="en-US"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p:txBody>
      </p:sp>
      <p:pic>
        <p:nvPicPr>
          <p:cNvPr id="5" name="Рисунок 2"/>
          <p:cNvPicPr>
            <a:picLocks noChangeAspect="1" noChangeArrowheads="1"/>
          </p:cNvPicPr>
          <p:nvPr/>
        </p:nvPicPr>
        <p:blipFill>
          <a:blip r:embed="rId2" cstate="print"/>
          <a:srcRect/>
          <a:stretch>
            <a:fillRect/>
          </a:stretch>
        </p:blipFill>
        <p:spPr bwMode="auto">
          <a:xfrm>
            <a:off x="3635896" y="332656"/>
            <a:ext cx="5022699" cy="5904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395536" y="620688"/>
            <a:ext cx="3096344" cy="5904656"/>
          </a:xfrm>
        </p:spPr>
        <p:txBody>
          <a:bodyPr>
            <a:normAutofit/>
          </a:bodyPr>
          <a:lstStyle/>
          <a:p>
            <a:pPr algn="just"/>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Elizabeth II </a:t>
            </a:r>
          </a:p>
          <a:p>
            <a:pPr algn="just"/>
            <a:r>
              <a:rPr lang="en-US" sz="2000" dirty="0" smtClean="0">
                <a:latin typeface="Times New Roman" pitchFamily="18" charset="0"/>
                <a:cs typeface="Times New Roman" pitchFamily="18" charset="0"/>
              </a:rPr>
              <a:t>is the Queen of the UK and Commonwealth nations. </a:t>
            </a:r>
          </a:p>
          <a:p>
            <a:pPr algn="just"/>
            <a:r>
              <a:rPr lang="en-US" sz="2000" dirty="0" smtClean="0">
                <a:latin typeface="Times New Roman" pitchFamily="18" charset="0"/>
                <a:cs typeface="Times New Roman" pitchFamily="18" charset="0"/>
              </a:rPr>
              <a:t>Her full name is Elizabeth Alexandra Mary Windsor. </a:t>
            </a:r>
          </a:p>
          <a:p>
            <a:pPr algn="just"/>
            <a:r>
              <a:rPr lang="en-US" sz="2000" dirty="0" smtClean="0">
                <a:latin typeface="Times New Roman" pitchFamily="18" charset="0"/>
                <a:cs typeface="Times New Roman" pitchFamily="18" charset="0"/>
              </a:rPr>
              <a:t>She has got 4 children: Charles, Prince of Wales, Anne, Princess Royal,</a:t>
            </a:r>
          </a:p>
          <a:p>
            <a:pPr algn="just"/>
            <a:r>
              <a:rPr lang="en-US" sz="2000" dirty="0" smtClean="0">
                <a:latin typeface="Times New Roman" pitchFamily="18" charset="0"/>
                <a:cs typeface="Times New Roman" pitchFamily="18" charset="0"/>
              </a:rPr>
              <a:t>Prince Andrew, Duke of York and</a:t>
            </a:r>
          </a:p>
          <a:p>
            <a:pPr algn="just"/>
            <a:r>
              <a:rPr lang="en-US" sz="2000" dirty="0" smtClean="0">
                <a:latin typeface="Times New Roman" pitchFamily="18" charset="0"/>
                <a:cs typeface="Times New Roman" pitchFamily="18" charset="0"/>
              </a:rPr>
              <a:t> Prince Edward, Earl of Essex.</a:t>
            </a:r>
          </a:p>
          <a:p>
            <a:pPr algn="just"/>
            <a:r>
              <a:rPr lang="en-US" sz="2000" dirty="0" smtClean="0">
                <a:latin typeface="Times New Roman" pitchFamily="18" charset="0"/>
                <a:cs typeface="Times New Roman" pitchFamily="18" charset="0"/>
              </a:rPr>
              <a:t>She has been on the throne since 1952.</a:t>
            </a:r>
          </a:p>
          <a:p>
            <a:endParaRPr lang="ru-RU" dirty="0"/>
          </a:p>
        </p:txBody>
      </p:sp>
      <p:pic>
        <p:nvPicPr>
          <p:cNvPr id="2050" name="Рисунок 3"/>
          <p:cNvPicPr>
            <a:picLocks noGrp="1" noChangeAspect="1" noChangeArrowheads="1"/>
          </p:cNvPicPr>
          <p:nvPr>
            <p:ph type="pic" idx="1"/>
          </p:nvPr>
        </p:nvPicPr>
        <p:blipFill>
          <a:blip r:embed="rId3" cstate="print"/>
          <a:srcRect t="1310" b="1310"/>
          <a:stretch>
            <a:fillRect/>
          </a:stretch>
        </p:blipFill>
        <p:spPr bwMode="auto">
          <a:xfrm>
            <a:off x="3707905" y="1052737"/>
            <a:ext cx="5330392" cy="4320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1403648" y="476672"/>
            <a:ext cx="5486400" cy="432048"/>
          </a:xfrm>
        </p:spPr>
        <p:txBody>
          <a:bodyPr>
            <a:normAutofit/>
          </a:bodyPr>
          <a:lstStyle/>
          <a:p>
            <a:pPr algn="ctr"/>
            <a:r>
              <a:rPr lang="en-US" sz="2000" dirty="0" smtClean="0">
                <a:latin typeface="Times New Roman" pitchFamily="18" charset="0"/>
                <a:cs typeface="Times New Roman" pitchFamily="18" charset="0"/>
              </a:rPr>
              <a:t>The royal family</a:t>
            </a:r>
            <a:endParaRPr lang="ru-RU" sz="2000" dirty="0">
              <a:latin typeface="Times New Roman" pitchFamily="18" charset="0"/>
              <a:cs typeface="Times New Roman" pitchFamily="18" charset="0"/>
            </a:endParaRPr>
          </a:p>
        </p:txBody>
      </p:sp>
      <p:pic>
        <p:nvPicPr>
          <p:cNvPr id="3074" name="Рисунок 4"/>
          <p:cNvPicPr>
            <a:picLocks noGrp="1" noChangeAspect="1" noChangeArrowheads="1"/>
          </p:cNvPicPr>
          <p:nvPr>
            <p:ph type="pic" idx="1"/>
          </p:nvPr>
        </p:nvPicPr>
        <p:blipFill>
          <a:blip r:embed="rId2" cstate="print"/>
          <a:srcRect l="4190" r="4190"/>
          <a:stretch>
            <a:fillRect/>
          </a:stretch>
        </p:blipFill>
        <p:spPr bwMode="auto">
          <a:xfrm>
            <a:off x="1043608" y="908720"/>
            <a:ext cx="7416824" cy="55626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100</Words>
  <Application>Microsoft Office PowerPoint</Application>
  <PresentationFormat>Экран (4:3)</PresentationFormat>
  <Paragraphs>38</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 England   Scotland   Wales    Northern Ireland </vt:lpstr>
      <vt:lpstr>Scotland </vt:lpstr>
      <vt:lpstr>England</vt:lpstr>
      <vt:lpstr>Wales</vt:lpstr>
      <vt:lpstr>Northern Ireland</vt:lpstr>
      <vt:lpstr>The flag of  the Union Kingdom</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Kingdom of Great Britain and Northern</dc:title>
  <dc:creator>1</dc:creator>
  <cp:lastModifiedBy>Андрей Гудилов</cp:lastModifiedBy>
  <cp:revision>17</cp:revision>
  <dcterms:created xsi:type="dcterms:W3CDTF">2013-09-29T10:45:28Z</dcterms:created>
  <dcterms:modified xsi:type="dcterms:W3CDTF">2018-04-10T19:51:50Z</dcterms:modified>
</cp:coreProperties>
</file>