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handoutMasterIdLst>
    <p:handoutMasterId r:id="rId21"/>
  </p:handoutMasterIdLst>
  <p:sldIdLst>
    <p:sldId id="256" r:id="rId5"/>
    <p:sldId id="268" r:id="rId6"/>
    <p:sldId id="265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6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D3FF"/>
    <a:srgbClr val="79D9FF"/>
    <a:srgbClr val="F4BBFF"/>
    <a:srgbClr val="31CB31"/>
    <a:srgbClr val="FDD100"/>
    <a:srgbClr val="1F7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 autoAdjust="0"/>
  </p:normalViewPr>
  <p:slideViewPr>
    <p:cSldViewPr snapToGrid="0">
      <p:cViewPr>
        <p:scale>
          <a:sx n="81" d="100"/>
          <a:sy n="81" d="100"/>
        </p:scale>
        <p:origin x="-174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160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EEAA5-93AF-47F9-9B91-DF726A727AF6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263AB-F390-4FB4-8143-322A3543A6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966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17271" y="1143000"/>
            <a:ext cx="7957458" cy="2677886"/>
          </a:xfrm>
        </p:spPr>
        <p:txBody>
          <a:bodyPr anchor="ctr"/>
          <a:lstStyle>
            <a:lvl1pPr algn="ctr">
              <a:defRPr sz="60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194957" y="4006362"/>
            <a:ext cx="5802086" cy="544673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75099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1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750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2">
    <p:bg>
      <p:bgPr>
        <a:solidFill>
          <a:srgbClr val="1F74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84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3">
    <p:bg>
      <p:bgPr>
        <a:solidFill>
          <a:srgbClr val="31CB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09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4">
    <p:bg>
      <p:bgPr>
        <a:solidFill>
          <a:srgbClr val="F4B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596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5">
    <p:bg>
      <p:bgPr>
        <a:solidFill>
          <a:srgbClr val="79D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005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6">
    <p:bg>
      <p:bgPr>
        <a:solidFill>
          <a:srgbClr val="FDD1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15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17271" y="1143000"/>
            <a:ext cx="7957458" cy="2677886"/>
          </a:xfrm>
        </p:spPr>
        <p:txBody>
          <a:bodyPr anchor="ctr"/>
          <a:lstStyle>
            <a:lvl1pPr algn="ctr">
              <a:defRPr sz="6000" baseline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Финальное поздравление</a:t>
            </a:r>
          </a:p>
        </p:txBody>
      </p:sp>
    </p:spTree>
    <p:extLst>
      <p:ext uri="{BB962C8B-B14F-4D97-AF65-F5344CB8AC3E}">
        <p14:creationId xmlns:p14="http://schemas.microsoft.com/office/powerpoint/2010/main" val="123255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B10E5-E7F4-4A0C-A17F-7BDE1227269E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9511D-E764-4C1E-9794-0B587D7708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154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  <p:sldLayoutId id="2147483660" r:id="rId4"/>
    <p:sldLayoutId id="2147483661" r:id="rId5"/>
    <p:sldLayoutId id="2147483664" r:id="rId6"/>
    <p:sldLayoutId id="2147483651" r:id="rId7"/>
    <p:sldLayoutId id="2147483662" r:id="rId8"/>
  </p:sldLayoutIdLst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audio" Target="../media/audio1.wav"/><Relationship Id="rId3" Type="http://schemas.openxmlformats.org/officeDocument/2006/relationships/image" Target="../media/image1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3" Type="http://schemas.openxmlformats.org/officeDocument/2006/relationships/audio" Target="../media/audio1.wav"/><Relationship Id="rId3" Type="http://schemas.openxmlformats.org/officeDocument/2006/relationships/image" Target="../media/image1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audio" Target="../media/audio1.wav"/><Relationship Id="rId3" Type="http://schemas.openxmlformats.org/officeDocument/2006/relationships/image" Target="../media/image14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3" Type="http://schemas.openxmlformats.org/officeDocument/2006/relationships/audio" Target="../media/audio1.wav"/><Relationship Id="rId3" Type="http://schemas.openxmlformats.org/officeDocument/2006/relationships/image" Target="../media/image1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audio" Target="../media/audio1.wav"/><Relationship Id="rId3" Type="http://schemas.openxmlformats.org/officeDocument/2006/relationships/image" Target="../media/image1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audio" Target="../media/audio1.wav"/><Relationship Id="rId3" Type="http://schemas.openxmlformats.org/officeDocument/2006/relationships/image" Target="../media/image17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17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audio" Target="../media/audio1.wav"/><Relationship Id="rId3" Type="http://schemas.openxmlformats.org/officeDocument/2006/relationships/image" Target="../media/image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audio" Target="../media/audio1.wav"/><Relationship Id="rId3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audio" Target="../media/audio1.wav"/><Relationship Id="rId3" Type="http://schemas.openxmlformats.org/officeDocument/2006/relationships/image" Target="../media/image7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audio" Target="../media/audio1.wav"/><Relationship Id="rId3" Type="http://schemas.openxmlformats.org/officeDocument/2006/relationships/image" Target="../media/image8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audio" Target="../media/audio1.wav"/><Relationship Id="rId3" Type="http://schemas.openxmlformats.org/officeDocument/2006/relationships/image" Target="../media/image9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audio" Target="../media/audio1.wav"/><Relationship Id="rId3" Type="http://schemas.openxmlformats.org/officeDocument/2006/relationships/image" Target="../media/image10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audio" Target="../media/audio1.wav"/><Relationship Id="rId3" Type="http://schemas.openxmlformats.org/officeDocument/2006/relationships/image" Target="../media/image1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0" y="1142999"/>
            <a:ext cx="5029200" cy="3182815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+mj-lt"/>
              </a:rPr>
              <a:t>Домашние </a:t>
            </a:r>
            <a:br>
              <a:rPr lang="ru-RU" sz="4800" dirty="0" smtClean="0">
                <a:latin typeface="+mj-lt"/>
              </a:rPr>
            </a:br>
            <a:r>
              <a:rPr lang="ru-RU" sz="4800" dirty="0" smtClean="0">
                <a:latin typeface="+mj-lt"/>
              </a:rPr>
              <a:t>животные</a:t>
            </a:r>
            <a:endParaRPr lang="ru-RU" sz="4800" dirty="0">
              <a:latin typeface="+mj-lt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916479" y="4738434"/>
            <a:ext cx="5802086" cy="544673"/>
          </a:xfrm>
        </p:spPr>
        <p:txBody>
          <a:bodyPr>
            <a:normAutofit fontScale="55000" lnSpcReduction="20000"/>
          </a:bodyPr>
          <a:lstStyle/>
          <a:p>
            <a:pPr algn="r"/>
            <a:r>
              <a:rPr lang="ru-RU" dirty="0" smtClean="0"/>
              <a:t>Подготовила учитель 1 класса </a:t>
            </a:r>
          </a:p>
          <a:p>
            <a:pPr algn="r"/>
            <a:r>
              <a:rPr lang="ru-RU" dirty="0" smtClean="0"/>
              <a:t> КОУ ВО «Новоусманская школа-интернат» Носкова О.В.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015" y="1534360"/>
            <a:ext cx="4739025" cy="3940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22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92" y="1018395"/>
            <a:ext cx="9777046" cy="5382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109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323" y="1036908"/>
            <a:ext cx="8499231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48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369" y="1051195"/>
            <a:ext cx="8745416" cy="5162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94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862" y="1056495"/>
            <a:ext cx="9261230" cy="5109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00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370" y="1041670"/>
            <a:ext cx="9272954" cy="5171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384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463" y="1044574"/>
            <a:ext cx="10011506" cy="5297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77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781907" y="1635032"/>
            <a:ext cx="7702061" cy="2248998"/>
          </a:xfrm>
        </p:spPr>
        <p:txBody>
          <a:bodyPr/>
          <a:lstStyle/>
          <a:p>
            <a:r>
              <a:rPr lang="ru-RU" dirty="0"/>
              <a:t>КОНЕЦ</a:t>
            </a:r>
          </a:p>
        </p:txBody>
      </p:sp>
    </p:spTree>
    <p:extLst>
      <p:ext uri="{BB962C8B-B14F-4D97-AF65-F5344CB8AC3E}">
        <p14:creationId xmlns:p14="http://schemas.microsoft.com/office/powerpoint/2010/main" val="29549620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119" y="937846"/>
            <a:ext cx="5323358" cy="535744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92" y="937846"/>
            <a:ext cx="5794495" cy="5357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124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7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92" y="1036907"/>
            <a:ext cx="10433539" cy="5352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66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723" y="1023157"/>
            <a:ext cx="9952892" cy="519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306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785" y="1073148"/>
            <a:ext cx="9952891" cy="5069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387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051195"/>
            <a:ext cx="9964615" cy="513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117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631" y="1028970"/>
            <a:ext cx="9964615" cy="504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43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785" y="1017858"/>
            <a:ext cx="88392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64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022620"/>
            <a:ext cx="9167445" cy="524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998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/Times New Roman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1" id="{AE5AFE9A-981F-4E09-85F3-1AFBD1D58921}" vid="{31978A82-DAA1-43A8-A6C4-41B43BC4DF0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ABF8C2E-BF41-4DA4-8E6A-C59CE968EEC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B228850-8D93-4258-94C5-9335006265EF}">
  <ds:schemaRefs>
    <ds:schemaRef ds:uri="http://schemas.microsoft.com/office/2006/documentManagement/types"/>
    <ds:schemaRef ds:uri="http://schemas.microsoft.com/office/infopath/2007/PartnerControls"/>
    <ds:schemaRef ds:uri="2547570a-e5f4-4946-a4c3-82580e42479e"/>
    <ds:schemaRef ds:uri="6ee78bd2-4339-4042-adc0-bcc646419980"/>
    <ds:schemaRef ds:uri="http://schemas.microsoft.com/office/2006/metadata/properties"/>
    <ds:schemaRef ds:uri="http://purl.org/dc/elements/1.1/"/>
    <ds:schemaRef ds:uri="http://purl.org/dc/dcmitype/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E236678D-C49E-4F6E-A3C8-2F95040A5F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tf96391493</Template>
  <TotalTime>0</TotalTime>
  <Words>16</Words>
  <Application>Microsoft Office PowerPoint</Application>
  <PresentationFormat>Произвольный</PresentationFormat>
  <Paragraphs>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Домашние  животные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КОНЕЦ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2018-03-01T16:42:55Z</dcterms:created>
  <dcterms:modified xsi:type="dcterms:W3CDTF">2018-04-11T07:39:42Z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