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70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10CD1CD-FBC7-41AF-BB41-A09F8FF484B1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0530090-D3AC-41D8-A555-0CDA6C6BD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18388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Экспериментирование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водой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555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Структурное подразделение детский сад </a:t>
            </a:r>
            <a:r>
              <a:rPr lang="ru-RU" sz="1800" smtClean="0"/>
              <a:t>«Ромашка» МКОУ </a:t>
            </a:r>
            <a:r>
              <a:rPr lang="ru-RU" sz="1800" dirty="0" smtClean="0"/>
              <a:t>СОШ </a:t>
            </a:r>
            <a:r>
              <a:rPr lang="ru-RU" sz="1800" smtClean="0"/>
              <a:t>№16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428868"/>
            <a:ext cx="72866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познакомить детей со свойствами воды- прозрачная, бесцветная, жидкая, мутная, может литься, а может брызгать; может смыть грязь, песок, а также пятна от еды, чая, краски; не имеет вкуса, запаха; может быть разной температуры; может превращаться в лед, а лед превращается в воду; может принимать форму заполняемого предмета; имеет возможность окрашивания.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28794" y="4857760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                 Выполнила : воспитатель 2 младшей группы</a:t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 Старцева Ирина Петровна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Свойство соленой воды.(В соленой воде яйцо плавает, а в простой - тонет).</a:t>
            </a:r>
            <a:endParaRPr lang="ru-RU" dirty="0"/>
          </a:p>
        </p:txBody>
      </p:sp>
      <p:pic>
        <p:nvPicPr>
          <p:cNvPr id="4" name="Рисунок 3" descr="IMG_764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571612"/>
            <a:ext cx="6500858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принимает форму заполняемого предмета.</a:t>
            </a:r>
            <a:endParaRPr lang="ru-RU" dirty="0"/>
          </a:p>
        </p:txBody>
      </p:sp>
      <p:pic>
        <p:nvPicPr>
          <p:cNvPr id="4" name="Рисунок 3" descr="IMG_76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428736"/>
            <a:ext cx="6858048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проливается в дырки ситечка. </a:t>
            </a:r>
            <a:endParaRPr lang="ru-RU" dirty="0"/>
          </a:p>
        </p:txBody>
      </p:sp>
      <p:pic>
        <p:nvPicPr>
          <p:cNvPr id="4" name="Рисунок 3" descr="IMG_78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285860"/>
            <a:ext cx="7215238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воде не тонут , а плавают предметы из дерева, пластмассы.</a:t>
            </a:r>
            <a:endParaRPr lang="ru-RU" dirty="0"/>
          </a:p>
        </p:txBody>
      </p:sp>
      <p:pic>
        <p:nvPicPr>
          <p:cNvPr id="4" name="Рисунок 3" descr="IMG_78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500174"/>
            <a:ext cx="7429552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Прозрачная вода может стать мутной.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75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428736"/>
            <a:ext cx="7223175" cy="4643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55574"/>
          </a:xfrm>
        </p:spPr>
        <p:txBody>
          <a:bodyPr/>
          <a:lstStyle/>
          <a:p>
            <a:r>
              <a:rPr lang="ru-RU" dirty="0" smtClean="0"/>
              <a:t>Вода прозрачная, бесцветная; может литься, а может брызгать.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75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500174"/>
            <a:ext cx="7500990" cy="4688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/>
          <a:lstStyle/>
          <a:p>
            <a:r>
              <a:rPr lang="ru-RU" dirty="0" smtClean="0"/>
              <a:t>Вода может смыть грязь, песок, а также пятна от еды, чая, краски.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20131204_1516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4558" y="2285992"/>
            <a:ext cx="4078879" cy="4071966"/>
          </a:xfrm>
          <a:prstGeom prst="rect">
            <a:avLst/>
          </a:prstGeom>
        </p:spPr>
      </p:pic>
      <p:pic>
        <p:nvPicPr>
          <p:cNvPr id="5" name="Рисунок 4" descr="IMG_20131204_1516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2285992"/>
            <a:ext cx="4071966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не имеет вкуса, запаха.</a:t>
            </a:r>
            <a:endParaRPr lang="ru-RU" dirty="0"/>
          </a:p>
        </p:txBody>
      </p:sp>
      <p:pic>
        <p:nvPicPr>
          <p:cNvPr id="6" name="Рисунок 5" descr="IMG_75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071678"/>
            <a:ext cx="4286280" cy="4214842"/>
          </a:xfrm>
          <a:prstGeom prst="rect">
            <a:avLst/>
          </a:prstGeom>
        </p:spPr>
      </p:pic>
      <p:pic>
        <p:nvPicPr>
          <p:cNvPr id="7" name="Рисунок 6" descr="IMG_757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071678"/>
            <a:ext cx="400052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84070"/>
          </a:xfrm>
        </p:spPr>
        <p:txBody>
          <a:bodyPr/>
          <a:lstStyle/>
          <a:p>
            <a:r>
              <a:rPr lang="ru-RU" dirty="0" smtClean="0"/>
              <a:t>Вода имеет возможность окрашивания.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75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143116"/>
            <a:ext cx="4143404" cy="3929090"/>
          </a:xfrm>
          <a:prstGeom prst="rect">
            <a:avLst/>
          </a:prstGeom>
        </p:spPr>
      </p:pic>
      <p:pic>
        <p:nvPicPr>
          <p:cNvPr id="5" name="Рисунок 4" descr="IMG_75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143116"/>
            <a:ext cx="407196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превращается в лед , а лед превращается в воду.</a:t>
            </a:r>
            <a:endParaRPr lang="ru-RU" dirty="0"/>
          </a:p>
        </p:txBody>
      </p:sp>
      <p:pic>
        <p:nvPicPr>
          <p:cNvPr id="5" name="Рисунок 4" descr="IMG_76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1500174"/>
            <a:ext cx="7072362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Песок и вода (песок в воде не растворяется, песок воду впитывает)</a:t>
            </a:r>
            <a:endParaRPr lang="ru-RU" dirty="0"/>
          </a:p>
        </p:txBody>
      </p:sp>
      <p:pic>
        <p:nvPicPr>
          <p:cNvPr id="5" name="Рисунок 4" descr="IMG_76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571612"/>
            <a:ext cx="7143800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76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7" y="1500175"/>
            <a:ext cx="6643733" cy="5000660"/>
          </a:xfrm>
        </p:spPr>
      </p:pic>
      <p:sp>
        <p:nvSpPr>
          <p:cNvPr id="5" name="TextBox 4"/>
          <p:cNvSpPr txBox="1"/>
          <p:nvPr/>
        </p:nvSpPr>
        <p:spPr>
          <a:xfrm>
            <a:off x="571472" y="500042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Из мокрого песка можно лепить разные куличики.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206</TotalTime>
  <Words>209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  Экспериментирование с водой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Экспериментирование</dc:title>
  <dc:creator>Админ</dc:creator>
  <cp:lastModifiedBy>1</cp:lastModifiedBy>
  <cp:revision>27</cp:revision>
  <dcterms:created xsi:type="dcterms:W3CDTF">2013-12-12T07:09:34Z</dcterms:created>
  <dcterms:modified xsi:type="dcterms:W3CDTF">2018-04-10T00:51:42Z</dcterms:modified>
</cp:coreProperties>
</file>