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4" r:id="rId1"/>
  </p:sldMasterIdLst>
  <p:notesMasterIdLst>
    <p:notesMasterId r:id="rId21"/>
  </p:notesMasterIdLst>
  <p:sldIdLst>
    <p:sldId id="256" r:id="rId2"/>
    <p:sldId id="270" r:id="rId3"/>
    <p:sldId id="279" r:id="rId4"/>
    <p:sldId id="271" r:id="rId5"/>
    <p:sldId id="285" r:id="rId6"/>
    <p:sldId id="283" r:id="rId7"/>
    <p:sldId id="284" r:id="rId8"/>
    <p:sldId id="267" r:id="rId9"/>
    <p:sldId id="262" r:id="rId10"/>
    <p:sldId id="282" r:id="rId11"/>
    <p:sldId id="280" r:id="rId12"/>
    <p:sldId id="258" r:id="rId13"/>
    <p:sldId id="269" r:id="rId14"/>
    <p:sldId id="274" r:id="rId15"/>
    <p:sldId id="277" r:id="rId16"/>
    <p:sldId id="272" r:id="rId17"/>
    <p:sldId id="275" r:id="rId18"/>
    <p:sldId id="276" r:id="rId19"/>
    <p:sldId id="26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880" autoAdjust="0"/>
    <p:restoredTop sz="80645" autoAdjust="0"/>
  </p:normalViewPr>
  <p:slideViewPr>
    <p:cSldViewPr>
      <p:cViewPr varScale="1">
        <p:scale>
          <a:sx n="34" d="100"/>
          <a:sy n="34" d="100"/>
        </p:scale>
        <p:origin x="-7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5F75B-A6D4-495C-8B38-8A160C6FC9BC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F7FE2-F6B0-430D-A0A2-36EC6F8ED3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3788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5%D0%BE%D1%80%D1%8E-%D0%B4%D0%B7%D0%B8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1%91%D1%82%D0%BE%D0%BA%D1%83_(%D0%BF%D1%80%D0%B8%D0%BD%D1%86)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ru.wikipedia.org/wiki/607_%D0%B3%D0%BE%D0%B4" TargetMode="External"/><Relationship Id="rId4" Type="http://schemas.openxmlformats.org/officeDocument/2006/relationships/hyperlink" Target="https://ru.wikipedia.org/wiki/%D0%9A%D0%BE%D0%BD%D0%B3%D0%BE_%D0%93%D1%83%D0%BC%D0%B8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700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2">
                    <a:lumMod val="25000"/>
                  </a:schemeClr>
                </a:solidFill>
              </a:rPr>
              <a:t>В </a:t>
            </a:r>
            <a:r>
              <a:rPr lang="ru-RU" sz="1200" b="1" dirty="0" smtClean="0">
                <a:solidFill>
                  <a:schemeClr val="tx2">
                    <a:lumMod val="25000"/>
                  </a:schemeClr>
                </a:solidFill>
              </a:rPr>
              <a:t>архитектуре Японии</a:t>
            </a:r>
            <a:r>
              <a:rPr lang="ru-RU" sz="1200" dirty="0" smtClean="0">
                <a:solidFill>
                  <a:schemeClr val="tx2">
                    <a:lumMod val="25000"/>
                  </a:schemeClr>
                </a:solidFill>
              </a:rPr>
              <a:t> заметны заимствования из китайской архитектуры. В отличие от китайских и созданных в Японии под влиянием китайского стиля зданий, для типично японских сооружений характерна асимметрия . В целом, для японской архитектуры характерно стремление к простоте. Постройки светлые и открытые, в основном состоят из прямоугольных элементов. 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72715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Хорюдзи</a:t>
            </a:r>
            <a:r>
              <a:rPr lang="ru-RU" dirty="0" smtClean="0"/>
              <a:t> очень много буддийских статуй (их насчитывается более двух сотен) и много других произведений искусства, интереснейшим и ценнейшим из которых является бронзовая Троица </a:t>
            </a:r>
            <a:r>
              <a:rPr lang="ru-RU" dirty="0" err="1" smtClean="0"/>
              <a:t>Шакьямуни</a:t>
            </a:r>
            <a:r>
              <a:rPr lang="ru-RU" dirty="0" smtClean="0"/>
              <a:t>.     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4811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Полное название храма — Хорю </a:t>
            </a:r>
            <a:r>
              <a:rPr lang="ru-RU" sz="1200" dirty="0" err="1" smtClean="0">
                <a:solidFill>
                  <a:schemeClr val="bg2">
                    <a:lumMod val="25000"/>
                  </a:schemeClr>
                </a:solidFill>
              </a:rPr>
              <a:t>Гакумон-дзи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 (</a:t>
            </a:r>
            <a:r>
              <a:rPr lang="ja-JP" altLang="en-US" sz="1200" dirty="0" smtClean="0">
                <a:solidFill>
                  <a:schemeClr val="bg2">
                    <a:lumMod val="25000"/>
                  </a:schemeClr>
                </a:solidFill>
              </a:rPr>
              <a:t>法隆学問寺</a:t>
            </a:r>
            <a:r>
              <a:rPr lang="en-US" altLang="ja-JP" sz="1200" dirty="0" smtClean="0">
                <a:solidFill>
                  <a:schemeClr val="bg2">
                    <a:lumMod val="25000"/>
                  </a:schemeClr>
                </a:solidFill>
              </a:rPr>
              <a:t>), </a:t>
            </a:r>
            <a:r>
              <a:rPr lang="ru-RU" sz="1200" dirty="0" smtClean="0">
                <a:solidFill>
                  <a:schemeClr val="bg2">
                    <a:lumMod val="25000"/>
                  </a:schemeClr>
                </a:solidFill>
              </a:rPr>
              <a:t>то есть храм изучения процветающей дхармы, храм использовался не только как семинария, но и как монастырь.   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05840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Визуально крыша в японском стиле напоминают фахверковые или так называемые голландские, но некоторые находят в них отголоски традиционного русской </a:t>
            </a:r>
            <a:r>
              <a:rPr lang="ru-RU" sz="1200" b="1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зодчества.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Хотя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территории России восточные кровельные конструкции со слегка загнутыми вверх краями, состоящие из нескольких ярусов, стали популярны в первую очередь из-за экзотичного, оригинального внешнего вида, в Японии они являются очень практичным, функциональным решением. Они конструировались с учетом влажного климата этой страны и высокой сейсмической активности. Устройство японской крыши имеет следующие особенности: Отсутствие традиционной стропильной системы. Маленький вес .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Многоярусность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042336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45433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Эстетическое значение придавали коньки. На нашем макете они</a:t>
            </a:r>
            <a:r>
              <a:rPr lang="ru-RU" baseline="0" dirty="0" smtClean="0">
                <a:solidFill>
                  <a:schemeClr val="tx2">
                    <a:lumMod val="25000"/>
                  </a:schemeClr>
                </a:solidFill>
              </a:rPr>
              <a:t> упрощены.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72306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2866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Неподалёку от города Нара находится известный буддийский монастырь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Хорюдзи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который относится к тому немногочисленному списку храмов буддизма, не пострадавших от пожаров. На данный момент сохранились главные постройки храма, созданные в 7 веке. Храм считается древнейшей деревянной постройкой в мире.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[1]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Храм особенно почитается в Японии как самый старый храм      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535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Храм основал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ётоку (принц)"/>
              </a:rPr>
              <a:t>принц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Сётоку (принц)"/>
              </a:rPr>
              <a:t>Сётоку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и он получил название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Икаруга-дэра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ja-JP" alt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斑鳩寺</a:t>
            </a:r>
            <a:r>
              <a:rPr lang="en-US" altLang="ja-JP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Строительство, в котором принимали участие основатели компании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Конго Гуми"/>
              </a:rPr>
              <a:t>Конго 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4" tooltip="Конго Гуми"/>
              </a:rPr>
              <a:t>Гуми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было закончено в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5" tooltip="607 год"/>
              </a:rPr>
              <a:t>607 году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Храм был посвящён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Якуси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Будде Медицины, в честь отца принца. </a:t>
            </a:r>
            <a:r>
              <a:rPr lang="ru-RU" sz="1200" dirty="0" smtClean="0">
                <a:solidFill>
                  <a:schemeClr val="tx2">
                    <a:lumMod val="25000"/>
                  </a:schemeClr>
                </a:solidFill>
              </a:rPr>
              <a:t>». По легенде принц обладал способностью реагировать сразу на десять обращённых к нему прошений. Принц очень почитается японскими буддистами, имеется также буддийская школа </a:t>
            </a:r>
            <a:r>
              <a:rPr lang="ru-RU" sz="1200" dirty="0" err="1" smtClean="0">
                <a:solidFill>
                  <a:schemeClr val="tx2">
                    <a:lumMod val="25000"/>
                  </a:schemeClr>
                </a:solidFill>
              </a:rPr>
              <a:t>Сётоку-сю</a:t>
            </a:r>
            <a:r>
              <a:rPr lang="ru-RU" sz="1200" dirty="0" smtClean="0">
                <a:solidFill>
                  <a:schemeClr val="tx2">
                    <a:lumMod val="25000"/>
                  </a:schemeClr>
                </a:solidFill>
              </a:rPr>
              <a:t>, посвящённая принцу и представленная несколькими храмами в </a:t>
            </a:r>
            <a:r>
              <a:rPr lang="ru-RU" sz="1200" dirty="0" err="1" smtClean="0">
                <a:solidFill>
                  <a:schemeClr val="tx2">
                    <a:lumMod val="25000"/>
                  </a:schemeClr>
                </a:solidFill>
              </a:rPr>
              <a:t>Икаруге</a:t>
            </a:r>
            <a:r>
              <a:rPr lang="ru-RU" sz="1200" dirty="0" smtClean="0">
                <a:solidFill>
                  <a:schemeClr val="tx2">
                    <a:lumMod val="25000"/>
                  </a:schemeClr>
                </a:solidFill>
              </a:rPr>
              <a:t>.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 В 1939 году в храме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Хорюдзи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производились археологические раскопки. Учёные подтвердили, что Храм Принца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Сётоку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 назывался “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Икаруга-но-Мия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”, находился в восточной части современного архитектурного комплекса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Хорюдзи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Также во время раскопок, археологи обнаружили остатки старого храмового комплекса    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633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здания расположены вдоль центральной оси монастыря, проходящей с севера на юг. Таким образом монастырские постройки делятся на два архитектурных комплекса – западный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Сай-ин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восточный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То-ин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западной части монастыря находятся пагода из пяти ярусов, внутренние ворота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Тюмон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Главный зал (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Кондо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Главный зал был закрыт для простых посетителей, так как в нем находились главные святыни монастыря. Все эти постройки относятся к VII в. Там же находится сокровищница, в которой собраны произведения искусства, связанные с буддизмом.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11900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Восточная часть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Хорюдзи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включает в себя библиотеку, общежитие монахов, Зал Снов и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Сёрёин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 В восточной части особенно интересен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Юмедоно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павильон грез. Предания гласят, что именно здесь принц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Сетоку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погружался в медитацию перед статуей богини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Гудзе-Каннон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Сейчас ее можно увидеть лишь два раза в году – весной и осенью, поэтому ее называют «Спрятанной Богиней».    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51559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Наташа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Пагода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200" b="1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Пятиярусная пагода высотой 32,45 м — одно из старейших деревянных сооружений в мире, выполнена в старом корейском или китайском стиле династии Тан, строительство было завершено около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700"/>
              </a:rPr>
              <a:t>700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основании пагоды лежит массивный камень с нишей для реликвий. Из-за большого веса пагоды, реликвии так и останутся недоступными.</a:t>
            </a:r>
          </a:p>
          <a:p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Кондо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Золотой Зал также одно из самых старых деревянных сооружений, расположен в западной части. Размеры зала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Кондо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18.5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15.2 м. Зал двухэтажный, с изогнутыми крышами в углах, но только у первого этажа имеется двойная крыша (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mokoshi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 Она была добавлена позже, в период Нара, чтобы поддерживать оригинальную первую крышу.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334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Главный зал </a:t>
            </a:r>
            <a:r>
              <a:rPr lang="ru-RU" sz="1200" dirty="0" err="1" smtClean="0"/>
              <a:t>Кондо</a:t>
            </a:r>
            <a:r>
              <a:rPr lang="ru-RU" sz="1200" dirty="0" smtClean="0"/>
              <a:t> воплощает все лучшие черты японской архитектуры: он прост, строг и одновременно декоративен. Все его конструкции: колонны, кронштейны, поддерживающие карниз, сам карниз – открыты для взгляда, очень красивы и составляют основное своеобразие облика этого старейшего деревянного здания. Кронштейны собраны около колонн таким образом, что напоминают облака, японцы их называют «</a:t>
            </a:r>
            <a:r>
              <a:rPr lang="ru-RU" sz="1200" dirty="0" err="1" smtClean="0"/>
              <a:t>кумогата</a:t>
            </a:r>
            <a:r>
              <a:rPr lang="ru-RU" sz="1200" dirty="0" smtClean="0"/>
              <a:t>» («облака</a:t>
            </a:r>
            <a:r>
              <a:rPr lang="ru-RU" sz="1200" smtClean="0"/>
              <a:t>»).      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59564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\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BF7FE2-F6B0-430D-A0A2-36EC6F8ED3E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623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19937F9-A5D3-4EC7-94EB-7CB5E73F88F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3B0364-CDC0-4CEC-A167-F8D0E17671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85728"/>
            <a:ext cx="6477000" cy="92869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Храм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Хорю-дзи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071942"/>
            <a:ext cx="6715140" cy="1878077"/>
          </a:xfrm>
        </p:spPr>
        <p:txBody>
          <a:bodyPr/>
          <a:lstStyle/>
          <a:p>
            <a:pPr algn="r"/>
            <a:r>
              <a:rPr lang="ru-RU" smtClean="0">
                <a:solidFill>
                  <a:schemeClr val="bg2">
                    <a:lumMod val="25000"/>
                  </a:schemeClr>
                </a:solidFill>
              </a:rPr>
              <a:t>г.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Ижевск, МБОУ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 “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Гимназия №83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”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Выполнили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Шишкина Валерия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Воробьёва Наталья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Попова Лика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Мордвинова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Полина.</a:t>
            </a:r>
          </a:p>
          <a:p>
            <a:pPr algn="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Руководитель: Кашина О.Л.  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Зал Великого Будды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https://ru0.anyfad.com/items/t1@242deebb-dadf-412d-bf52-43bbf9cfd355/Hram-Todaydz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500174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Статуи храма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img1.liveinternet.ru/images/attach/c/3/75/765/75765831_Strazhzaschitnik_pri_vhode_v_hram_Horyudz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14488"/>
            <a:ext cx="3000396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Horyuji nehan sculptur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1928802"/>
            <a:ext cx="4377168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Kudara Kanno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96" y="1857363"/>
            <a:ext cx="1338263" cy="4024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428992" y="5214950"/>
            <a:ext cx="3071834" cy="78579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3">
                    <a:lumMod val="25000"/>
                  </a:schemeClr>
                </a:solidFill>
              </a:rPr>
              <a:t>Страж-защитник при входе в храм</a:t>
            </a:r>
            <a:endParaRPr lang="ru-RU" sz="2000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Функциональность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85926"/>
            <a:ext cx="478631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8" name="Picture 4" descr="http://i2.cdn.cnn.com/cnnnext/dam/assets/160330155439-12-japan-temples-super-1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500174"/>
            <a:ext cx="5458831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146" name="Picture 2" descr="http://japonia.ru/pictures/j_pic_base/52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3542" y="2857472"/>
            <a:ext cx="4630458" cy="4000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Крыши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643050"/>
            <a:ext cx="8643998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 Крыши в Японии являются очень практичным, функциональным решением. 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2770" name="AutoShape 2" descr="https://resources.matcha-jp.com/archive_files/id/2016/01/horyuj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resources.matcha-jp.com/archive_files/id/2016/01/horyuj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https://resources.matcha-jp.com/archive_files/id/2016/01/horyuj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6" name="Picture 8" descr="http://tabi22.com/grouptour/images/world_heritage/nara_horyu/horyu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643182"/>
            <a:ext cx="5524492" cy="3964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Расчёты нашей работы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7" name="Picture 20" descr="https://pp.userapi.com/c841623/v841623608/5d067/Z-PBTpdGNNU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571612"/>
            <a:ext cx="3286148" cy="43790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8" descr="https://pp.userapi.com/c830209/v830209608/61da7/g93lKz_l-B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714488"/>
            <a:ext cx="3375464" cy="45006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wpapers.ru/wallpapers/Citys/Other-Citys/8098/1920x1080_%D0%AF%D0%BF%D0%BE%D0%BD%D0%B8%D1%8F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85728"/>
            <a:ext cx="5502480" cy="322706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5720" y="3857628"/>
            <a:ext cx="3286148" cy="2357454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В стыковых местах создавались особенные колпаки покрышки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pp.userapi.com/c840330/v840330101/4b78e/52FSFMvaCpQ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212976"/>
            <a:ext cx="4367535" cy="32756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Конструктивные элементы здания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428736"/>
            <a:ext cx="8153400" cy="4495800"/>
          </a:xfrm>
        </p:spPr>
        <p:txBody>
          <a:bodyPr/>
          <a:lstStyle/>
          <a:p>
            <a:pPr>
              <a:buNone/>
            </a:pPr>
            <a:r>
              <a:rPr lang="ru-RU" smtClean="0">
                <a:solidFill>
                  <a:schemeClr val="tx2">
                    <a:lumMod val="25000"/>
                  </a:schemeClr>
                </a:solidFill>
              </a:rPr>
              <a:t>                                       Кронштейны 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5842" name="Picture 2" descr="https://nastroike.com/images/japan-roof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0240"/>
            <a:ext cx="4667243" cy="3333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314" name="Picture 2" descr="https://pp.userapi.com/c846521/v846521651/18acd/8RjT9a-JEE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2786058"/>
            <a:ext cx="4357686" cy="32682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Сбор всех деталей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16" descr="https://pp.userapi.com/c841534/v841534608/63abf/Lfo2oWjoDXM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3216530" cy="428628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14" descr="https://pp.userapi.com/c840221/v840221608/693fd/WwNVJxZPQb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071678"/>
            <a:ext cx="3429024" cy="45720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Макет храма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4" name="Picture 2" descr="https://pp.userapi.com/c841623/v841623641/656f3/qPq7VVGxhfo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1500174"/>
            <a:ext cx="4929222" cy="52149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Источники.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44824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 http://tiptotrip.ru/tips/236-hramovyy-kompleks-horyudzi-horyuji-temple-yaponiya#ixzz55Dplf9q7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37782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https://www.liveinternet.ru/users/aki_red/post173834790/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56992"/>
            <a:ext cx="88924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http://www.openarium.ru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892406"/>
            <a:ext cx="37936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3">
                    <a:lumMod val="25000"/>
                  </a:schemeClr>
                </a:solidFill>
              </a:rPr>
              <a:t>https://history.wikireading.ru/417466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Историческая справка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28736"/>
            <a:ext cx="815340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     </a:t>
            </a:r>
            <a:endParaRPr lang="ru-RU" sz="20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31746" name="Picture 2" descr="https://klv-oboi.ru/img/gallery/46/thumbs/thumb_l_2721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00430" y="2071678"/>
            <a:ext cx="4600883" cy="30718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1748" name="Picture 4" descr="http://fotooboi-na-steny.ru/wp-content/uploads/2017/09/thumb_l_2723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14348" y="1928802"/>
            <a:ext cx="2623403" cy="30455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28736"/>
            <a:ext cx="815340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</a:rPr>
              <a:t>     </a:t>
            </a:r>
            <a:endParaRPr lang="ru-RU" sz="2000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6" name="Picture 8" descr="https://asiatourist.info/wp-content/uploads/2017/02/Horyu-ji-Temple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7704" y="2071678"/>
            <a:ext cx="4972306" cy="36433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638801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Принц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Сётоку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571612"/>
            <a:ext cx="3500462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     </a:t>
            </a:r>
            <a:endParaRPr lang="ru-RU" sz="2400" dirty="0"/>
          </a:p>
        </p:txBody>
      </p:sp>
      <p:pic>
        <p:nvPicPr>
          <p:cNvPr id="30722" name="Picture 2" descr="https://sep.yimg.com/ay/yhst-13903421038269/prince-shotoku-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52944" y="1287970"/>
            <a:ext cx="4414430" cy="53557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571612"/>
            <a:ext cx="457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Посмертное имя </a:t>
            </a:r>
            <a:r>
              <a:rPr lang="ru-RU" sz="2400" dirty="0" err="1" smtClean="0">
                <a:solidFill>
                  <a:schemeClr val="tx2">
                    <a:lumMod val="25000"/>
                  </a:schemeClr>
                </a:solidFill>
              </a:rPr>
              <a:t>Сётоку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 означает 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</a:rPr>
              <a:t>“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Добродетельный</a:t>
            </a:r>
            <a:r>
              <a:rPr lang="en-US" sz="2400" dirty="0" smtClean="0">
                <a:solidFill>
                  <a:schemeClr val="tx2">
                    <a:lumMod val="25000"/>
                  </a:schemeClr>
                </a:solidFill>
              </a:rPr>
              <a:t>”</a:t>
            </a:r>
            <a:endParaRPr lang="ru-RU" sz="24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комплекс </a:t>
            </a:r>
            <a:r>
              <a:rPr lang="ru-RU" dirty="0" err="1" smtClean="0">
                <a:solidFill>
                  <a:schemeClr val="tx1"/>
                </a:solidFill>
              </a:rPr>
              <a:t>Хорю-дзи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i2.cdn.cnn.com/cnnnext/dam/assets/160330155439-12-japan-temples-super-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285860"/>
            <a:ext cx="8632571" cy="4857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 </a:t>
            </a:r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Западный </a:t>
            </a:r>
            <a:r>
              <a:rPr lang="ru-RU" dirty="0" err="1" smtClean="0">
                <a:solidFill>
                  <a:schemeClr val="accent3">
                    <a:lumMod val="25000"/>
                  </a:schemeClr>
                </a:solidFill>
              </a:rPr>
              <a:t>Сай-ин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cp12.nevsepic.com.ua/71/1352761654-0216758-www.nevsepic.com.u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500174"/>
            <a:ext cx="3229909" cy="4857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4" name="Picture 4" descr="http://it.tourbina.ru/photos.3/4/3/435034/super.photo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1500174"/>
            <a:ext cx="4071967" cy="267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6086" name="Picture 6" descr="https://userscontent2.emaze.com/images/9847bc84-fe8e-4923-9ad8-12364b0530f7/2c79d130c4c0228c5e7d47a508086b5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04587" y="3857628"/>
            <a:ext cx="3939413" cy="2571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Восточный </a:t>
            </a:r>
            <a:r>
              <a:rPr lang="ru-RU" dirty="0" err="1" smtClean="0">
                <a:solidFill>
                  <a:schemeClr val="accent3">
                    <a:lumMod val="25000"/>
                  </a:schemeClr>
                </a:solidFill>
              </a:rPr>
              <a:t>То-ин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s://www.insidejapantours.com/blog/wp-content/uploads/2015/07/HoryujiYumedono0363-780x47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71612"/>
            <a:ext cx="8286808" cy="50358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285728"/>
            <a:ext cx="3500462" cy="2214578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bg2"/>
                </a:solidFill>
              </a:rPr>
              <a:t>Самые знаменитые постройки комплекса – это Золотой Храм (</a:t>
            </a:r>
            <a:r>
              <a:rPr lang="ru-RU" sz="2400" dirty="0" err="1" smtClean="0">
                <a:solidFill>
                  <a:schemeClr val="bg2"/>
                </a:solidFill>
              </a:rPr>
              <a:t>кондо</a:t>
            </a:r>
            <a:r>
              <a:rPr lang="ru-RU" sz="2400" dirty="0" smtClean="0">
                <a:solidFill>
                  <a:schemeClr val="bg2"/>
                </a:solidFill>
              </a:rPr>
              <a:t>) и красивейшая пятиярусная пагода.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" name="Picture 2" descr="http://ogorodah.ru/wp-content/uploads/2013/10/japan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060848"/>
            <a:ext cx="5881286" cy="44198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Зал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Кондо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8438" name="Picture 6" descr="http://img0.liveinternet.ru/images/attach/c/7/97/119/97119694_zamok_Nidzyo_Kioto_Interer_s_rospisyami_Kano_Taniu_Krasotischa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428736"/>
            <a:ext cx="4000496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40" name="Picture 8" descr="http://m6.paperblog.com/i/20/200087/-L-pV08gr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000372"/>
            <a:ext cx="5715040" cy="3599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Другая 3">
      <a:dk1>
        <a:srgbClr val="DD8047"/>
      </a:dk1>
      <a:lt1>
        <a:sysClr val="window" lastClr="FFFFFF"/>
      </a:lt1>
      <a:dk2>
        <a:srgbClr val="EBDDC3"/>
      </a:dk2>
      <a:lt2>
        <a:srgbClr val="775F55"/>
      </a:lt2>
      <a:accent1>
        <a:srgbClr val="C28C06"/>
      </a:accent1>
      <a:accent2>
        <a:srgbClr val="DD8047"/>
      </a:accent2>
      <a:accent3>
        <a:srgbClr val="EBDDC3"/>
      </a:accent3>
      <a:accent4>
        <a:srgbClr val="A17B35"/>
      </a:accent4>
      <a:accent5>
        <a:srgbClr val="EBDDC3"/>
      </a:accent5>
      <a:accent6>
        <a:srgbClr val="B85B22"/>
      </a:accent6>
      <a:hlink>
        <a:srgbClr val="E0CAA2"/>
      </a:hlink>
      <a:folHlink>
        <a:srgbClr val="A17B35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642</TotalTime>
  <Words>488</Words>
  <Application>Microsoft Office PowerPoint</Application>
  <PresentationFormat>Экран (4:3)</PresentationFormat>
  <Paragraphs>67</Paragraphs>
  <Slides>19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Храм Хорю-дзи.</vt:lpstr>
      <vt:lpstr>Историческая справка</vt:lpstr>
      <vt:lpstr>Слайд 3</vt:lpstr>
      <vt:lpstr>Принц Сётоку</vt:lpstr>
      <vt:lpstr>комплекс Хорю-дзи</vt:lpstr>
      <vt:lpstr> Западный Сай-ин</vt:lpstr>
      <vt:lpstr>Восточный То-ин</vt:lpstr>
      <vt:lpstr>Слайд 8</vt:lpstr>
      <vt:lpstr>Зал Кондо</vt:lpstr>
      <vt:lpstr>Зал Великого Будды</vt:lpstr>
      <vt:lpstr>Статуи храма</vt:lpstr>
      <vt:lpstr>Функциональность</vt:lpstr>
      <vt:lpstr>Крыши</vt:lpstr>
      <vt:lpstr>Расчёты нашей работы</vt:lpstr>
      <vt:lpstr>Слайд 15</vt:lpstr>
      <vt:lpstr>Конструктивные элементы здания</vt:lpstr>
      <vt:lpstr>Сбор всех деталей</vt:lpstr>
      <vt:lpstr>Макет храма</vt:lpstr>
      <vt:lpstr>Источники.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ОЛЬГА</cp:lastModifiedBy>
  <cp:revision>69</cp:revision>
  <dcterms:created xsi:type="dcterms:W3CDTF">2018-01-25T17:43:58Z</dcterms:created>
  <dcterms:modified xsi:type="dcterms:W3CDTF">2018-04-11T05:30:23Z</dcterms:modified>
</cp:coreProperties>
</file>