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335D2910-7EDA-4F15-B793-0486C9849682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68B1D212-31F4-46A6-8CF8-CF6EF572E672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D2910-7EDA-4F15-B793-0486C9849682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1D212-31F4-46A6-8CF8-CF6EF572E6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D2910-7EDA-4F15-B793-0486C9849682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1D212-31F4-46A6-8CF8-CF6EF572E67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D2910-7EDA-4F15-B793-0486C9849682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1D212-31F4-46A6-8CF8-CF6EF572E67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335D2910-7EDA-4F15-B793-0486C9849682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68B1D212-31F4-46A6-8CF8-CF6EF572E67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D2910-7EDA-4F15-B793-0486C9849682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1D212-31F4-46A6-8CF8-CF6EF572E67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D2910-7EDA-4F15-B793-0486C9849682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1D212-31F4-46A6-8CF8-CF6EF572E67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D2910-7EDA-4F15-B793-0486C9849682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1D212-31F4-46A6-8CF8-CF6EF572E672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D2910-7EDA-4F15-B793-0486C9849682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1D212-31F4-46A6-8CF8-CF6EF572E672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D2910-7EDA-4F15-B793-0486C9849682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1D212-31F4-46A6-8CF8-CF6EF572E67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D2910-7EDA-4F15-B793-0486C9849682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1D212-31F4-46A6-8CF8-CF6EF572E67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35D2910-7EDA-4F15-B793-0486C9849682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8B1D212-31F4-46A6-8CF8-CF6EF572E672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3929066"/>
            <a:ext cx="6858000" cy="9906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Искусство "Ришелье" 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928858" y="5072074"/>
            <a:ext cx="10072758" cy="857256"/>
          </a:xfrm>
        </p:spPr>
        <p:txBody>
          <a:bodyPr>
            <a:noAutofit/>
          </a:bodyPr>
          <a:lstStyle/>
          <a:p>
            <a:pPr>
              <a:lnSpc>
                <a:spcPts val="1000"/>
              </a:lnSpc>
            </a:pPr>
            <a:r>
              <a:rPr lang="ru-RU" sz="1400" spc="-150" dirty="0" smtClean="0"/>
              <a:t>Проект  выполняла</a:t>
            </a:r>
          </a:p>
          <a:p>
            <a:pPr>
              <a:lnSpc>
                <a:spcPts val="1000"/>
              </a:lnSpc>
            </a:pPr>
            <a:r>
              <a:rPr lang="ru-RU" sz="1400" spc="-150" dirty="0" smtClean="0"/>
              <a:t>Ученица 7 класса Б</a:t>
            </a:r>
          </a:p>
          <a:p>
            <a:pPr>
              <a:lnSpc>
                <a:spcPts val="1000"/>
              </a:lnSpc>
            </a:pPr>
            <a:r>
              <a:rPr lang="ru-RU" sz="1400" spc="-150" dirty="0" smtClean="0"/>
              <a:t>Максимова  Анастасия</a:t>
            </a:r>
            <a:endParaRPr lang="ru-RU" sz="1400" spc="-150" dirty="0" smtClean="0"/>
          </a:p>
        </p:txBody>
      </p:sp>
      <p:pic>
        <p:nvPicPr>
          <p:cNvPr id="4" name="Рисунок 3" descr="4423fd58cf41258c4c695dad93vc--vintazh-skatert-dekorativnaya-s-rishele-vintazh-evropa-70-90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00760" y="428604"/>
            <a:ext cx="2786050" cy="2089538"/>
          </a:xfrm>
          <a:prstGeom prst="rect">
            <a:avLst/>
          </a:prstGeom>
        </p:spPr>
      </p:pic>
      <p:pic>
        <p:nvPicPr>
          <p:cNvPr id="5" name="Рисунок 4" descr="882925bdfdef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1500175"/>
            <a:ext cx="1714500" cy="17859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Возникновение вышивания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214422"/>
            <a:ext cx="4572032" cy="513875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Одно </a:t>
            </a:r>
            <a:r>
              <a:rPr lang="ru-RU" dirty="0" smtClean="0"/>
              <a:t>из самых массовых видов искусства, относящееся к эпохе первобытной культуры и связано с появлением первого стежка при шитье одежды из шкур животных.</a:t>
            </a:r>
          </a:p>
          <a:p>
            <a:r>
              <a:rPr lang="ru-RU" b="1" dirty="0" smtClean="0"/>
              <a:t>Вышивкой </a:t>
            </a:r>
            <a:r>
              <a:rPr lang="ru-RU" dirty="0" smtClean="0"/>
              <a:t>называется украшение изделий из различных материалов орнаментальным узором или сюжетным изображением, выполненных нитками или другими материалами вручную с помощью иглы или машинным способом  </a:t>
            </a:r>
          </a:p>
          <a:p>
            <a:endParaRPr lang="ru-RU" dirty="0"/>
          </a:p>
        </p:txBody>
      </p:sp>
      <p:pic>
        <p:nvPicPr>
          <p:cNvPr id="4" name="Рисунок 3" descr="127291236667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84242" y="1857364"/>
            <a:ext cx="4159758" cy="339852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Вышивка «ришелье»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142984"/>
            <a:ext cx="7000892" cy="550072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«Ришелье» относится к вышивке городского типа. Она возникла в эпоху Возрождения в XIV веке в Италии. Широкое распространение получила в Центральной и Западной Европе в XVI-ХVII веках.    В Европу образцы кружева, в том числе и ажурной вышивки, попали впервые из стран Востока и в соответствии с веяниями моды, влиянием вкусов и традиций, развитием науки и всех видов искусства претерпели трансформацию.  Расцвет Европейской ажурной вышивки приходится на XIV-XV столетие, когда вся Италия, затем Франция, а за ней и другие страны Центральной Европы были захвачены модой на кружевную ажурную вышивку. Особенно почитали этот вид искусства при дворе Лоренцо Медичи. Изделия, выполненные ажурной вышивкой по свободному контуру, в которой отдельные элементы узора соединялись перемычками (</a:t>
            </a:r>
            <a:r>
              <a:rPr lang="ru-RU" dirty="0" err="1" smtClean="0"/>
              <a:t>бридами</a:t>
            </a:r>
            <a:r>
              <a:rPr lang="ru-RU" dirty="0" smtClean="0"/>
              <a:t>), были привилегией знати. За рукоделием проводили досуг вельможи и придворные. Мода на вышитые и кружевные воротнички, манжеты, жабо, перчатки, носовые платочки, столовое и постельное белье, а также многочисленные предметы интерьера стимулировали открытие женских школ и мастерских по всей Европе. Ажурная вышивка имела разновидности в оформлении, в рисунке самого узора, в наличии дополнительных разделок, в оформлении перемычек и называлась она по-разному: "ренессанс", "венецианская", "ришелье", "</a:t>
            </a:r>
            <a:r>
              <a:rPr lang="ru-RU" dirty="0" err="1" smtClean="0"/>
              <a:t>ретичелла</a:t>
            </a:r>
            <a:r>
              <a:rPr lang="ru-RU" dirty="0" smtClean="0"/>
              <a:t>".</a:t>
            </a:r>
            <a:endParaRPr lang="ru-RU" dirty="0"/>
          </a:p>
        </p:txBody>
      </p:sp>
      <p:pic>
        <p:nvPicPr>
          <p:cNvPr id="4" name="Рисунок 3" descr="blog_blue_rub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16" y="4643436"/>
            <a:ext cx="2000264" cy="1968514"/>
          </a:xfrm>
          <a:prstGeom prst="rect">
            <a:avLst/>
          </a:prstGeom>
        </p:spPr>
      </p:pic>
      <p:pic>
        <p:nvPicPr>
          <p:cNvPr id="5" name="Рисунок 4" descr="2ca8f9a7f1a8be784611386450l8--podarki-k-prazdnikam-pashalnaya-salfetka-vyshitaya-rishele-t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29454" y="1072538"/>
            <a:ext cx="1928826" cy="342800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2852"/>
            <a:ext cx="8229600" cy="4500594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Мотивы узора вышивки,</a:t>
            </a:r>
            <a:r>
              <a:rPr lang="ru-RU" dirty="0" smtClean="0"/>
              <a:t> преимущественно растительного характера, соединялись перемычками с пико, что придавало вышивке особую выразительность, подчеркивало узор и создавало кружевной фон. Пико иногда выполнялись и по наружному краю вышивки на фестонах.</a:t>
            </a:r>
          </a:p>
          <a:p>
            <a:r>
              <a:rPr lang="ru-RU" dirty="0" smtClean="0"/>
              <a:t> </a:t>
            </a:r>
          </a:p>
          <a:p>
            <a:r>
              <a:rPr lang="ru-RU" b="1" dirty="0" smtClean="0"/>
              <a:t>Вышивку венецианским швом</a:t>
            </a:r>
            <a:r>
              <a:rPr lang="ru-RU" dirty="0" smtClean="0"/>
              <a:t> выполняли на тонком полотне, на котором можно было легко считать нити для разделок.</a:t>
            </a:r>
          </a:p>
          <a:p>
            <a:r>
              <a:rPr lang="ru-RU" dirty="0" smtClean="0"/>
              <a:t> </a:t>
            </a:r>
          </a:p>
          <a:p>
            <a:r>
              <a:rPr lang="ru-RU" b="1" dirty="0" smtClean="0"/>
              <a:t>Фестонный шов</a:t>
            </a:r>
            <a:r>
              <a:rPr lang="ru-RU" dirty="0" smtClean="0"/>
              <a:t> по контуру узора делался очень выпуклым, как контур в венецианских кружевах. Фон в узоре заполнялся различными разделками, имитирующими разную фактуру ткани, что делало узор еще более похожим на кружево.</a:t>
            </a:r>
          </a:p>
          <a:p>
            <a:r>
              <a:rPr lang="ru-RU" dirty="0" smtClean="0"/>
              <a:t> </a:t>
            </a:r>
          </a:p>
          <a:p>
            <a:r>
              <a:rPr lang="ru-RU" i="1" dirty="0" smtClean="0"/>
              <a:t>Это очень сложный вид вышивки, и сейчас он редко используется, почти забыт.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4" name="Рисунок 3" descr="aboutphotofileview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18" y="4000504"/>
            <a:ext cx="4572032" cy="228601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6472254" cy="3067056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Вышивка «Ришелье»</a:t>
            </a:r>
            <a:r>
              <a:rPr lang="ru-RU" sz="1800" dirty="0" smtClean="0"/>
              <a:t>  своим названием   обязана всемогущему кардиналу Ришелье, министру Людовика XIII. Одна из легенд гласит, что именно он приказал ограничить ввоз дорогостоящих роскошных кружев, которые Франция покупала тогда в Италии, и заменить их кружевной вышивкой по полотну, выполнявшейся на отечественных фабриках. По другой легенде кружева были любимыми украшениями одежды кардинала. Он носил воротники, манжеты, перчатки и ботфорты, украшенные ажурной вышивкой.</a:t>
            </a:r>
          </a:p>
          <a:p>
            <a:r>
              <a:rPr lang="ru-RU" sz="1800" dirty="0" smtClean="0"/>
              <a:t>Существует и такая легенда, что сам кардинал любил на досуге вышивать в технике "ришелье" и достаточно в этой области преуспел.</a:t>
            </a:r>
          </a:p>
          <a:p>
            <a:r>
              <a:rPr lang="ru-RU" sz="1800" dirty="0" smtClean="0"/>
              <a:t> </a:t>
            </a:r>
          </a:p>
          <a:p>
            <a:r>
              <a:rPr lang="ru-RU" sz="1800" dirty="0" smtClean="0"/>
              <a:t>       </a:t>
            </a:r>
            <a:r>
              <a:rPr lang="ru-RU" sz="1800" b="1" dirty="0" smtClean="0"/>
              <a:t>  </a:t>
            </a:r>
            <a:r>
              <a:rPr lang="ru-RU" sz="1800" dirty="0" smtClean="0"/>
              <a:t>  «Ришелье» - вид вышивки, в котором вышитые границы и детали узоров обрабатывают обычно петельным (обшивочным, обметочным) швом, после чего ткань на участках между  краями деталей вырезают.</a:t>
            </a:r>
          </a:p>
          <a:p>
            <a:endParaRPr lang="ru-RU" sz="1800" dirty="0"/>
          </a:p>
        </p:txBody>
      </p:sp>
      <p:pic>
        <p:nvPicPr>
          <p:cNvPr id="6" name="Рисунок 5" descr="353571-88ca3-75490710-m750x740-u9be5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75120" y="2000240"/>
            <a:ext cx="2468880" cy="392909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857232"/>
            <a:ext cx="9001156" cy="3643338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Эту вышивку</a:t>
            </a:r>
            <a:r>
              <a:rPr lang="ru-RU" sz="1800" dirty="0" smtClean="0"/>
              <a:t> можно выполнять вручную и на швейной машине. В ажурной вышивке вырезают или сами фигуры или ткань между ними. Узоры для вышивки представляют  собой чаще всего стилизованные  цветы, листья. Вышитые изделия выглядят очень эффектно. Ажурная с просветами ткань в местах вышивки смотрится как кружевное полотно.</a:t>
            </a:r>
          </a:p>
          <a:p>
            <a:r>
              <a:rPr lang="ru-RU" sz="1800" dirty="0" smtClean="0"/>
              <a:t>      В настоящее время, все виды ажурной вышивки по свободному контуру с перемычками называют «ришелье» и подразделяют на «ришелье» с </a:t>
            </a:r>
            <a:r>
              <a:rPr lang="ru-RU" sz="1800" dirty="0" err="1" smtClean="0"/>
              <a:t>бридами</a:t>
            </a:r>
            <a:r>
              <a:rPr lang="ru-RU" sz="1800" dirty="0" smtClean="0"/>
              <a:t> и </a:t>
            </a:r>
            <a:r>
              <a:rPr lang="ru-RU" sz="1800" dirty="0" err="1" smtClean="0"/>
              <a:t>безбридное</a:t>
            </a:r>
            <a:r>
              <a:rPr lang="ru-RU" sz="1800" dirty="0" smtClean="0"/>
              <a:t>. </a:t>
            </a:r>
          </a:p>
          <a:p>
            <a:pPr>
              <a:buNone/>
            </a:pPr>
            <a:r>
              <a:rPr lang="ru-RU" sz="1800" dirty="0" smtClean="0"/>
              <a:t> </a:t>
            </a:r>
            <a:endParaRPr lang="ru-RU" sz="1800" dirty="0"/>
          </a:p>
        </p:txBody>
      </p:sp>
      <p:pic>
        <p:nvPicPr>
          <p:cNvPr id="4" name="Рисунок 3" descr="b8a0b6dacc984b22a0b729e4c668f838--cut-work-mau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3286124"/>
            <a:ext cx="3881446" cy="2911085"/>
          </a:xfrm>
          <a:prstGeom prst="rect">
            <a:avLst/>
          </a:prstGeom>
        </p:spPr>
      </p:pic>
      <p:pic>
        <p:nvPicPr>
          <p:cNvPr id="5" name="Рисунок 4" descr="resiz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4942" y="3143248"/>
            <a:ext cx="3144271" cy="318887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071546"/>
            <a:ext cx="8229600" cy="5156852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В технике «ришелье» </a:t>
            </a:r>
            <a:r>
              <a:rPr lang="ru-RU" sz="1800" dirty="0" smtClean="0"/>
              <a:t>нитки для вышивки подбираются в тон ткани. Обычно ажурную вышивку выполняют белыми нитками на белом фоне.   Особенно нарядно выглядят узоры, вышитые шелковыми нитками на шелковых тканях.</a:t>
            </a:r>
          </a:p>
          <a:p>
            <a:r>
              <a:rPr lang="ru-RU" sz="1800" b="1" dirty="0" smtClean="0"/>
              <a:t>«Ришелье»</a:t>
            </a:r>
            <a:r>
              <a:rPr lang="ru-RU" sz="1800" dirty="0" smtClean="0"/>
              <a:t> - ажурная и изысканная вышивка. Ее используют при создании скатертей, постельного белья, салфеток, отделки одежды.  </a:t>
            </a:r>
            <a:endParaRPr lang="ru-RU" sz="1800" dirty="0" smtClean="0"/>
          </a:p>
          <a:p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       Даже мало знакомые с рукоделием люди сразу представляют себе классическую белую вышивку по льну, элементы которой обработаны петельным швом и в которой вырезаны участки ткани различных формы и размера.</a:t>
            </a:r>
          </a:p>
          <a:p>
            <a:r>
              <a:rPr lang="ru-RU" sz="1800" b="1" dirty="0" smtClean="0"/>
              <a:t>Типичный признак «ришелье»</a:t>
            </a:r>
            <a:r>
              <a:rPr lang="ru-RU" sz="1800" dirty="0" smtClean="0"/>
              <a:t> - это </a:t>
            </a:r>
            <a:r>
              <a:rPr lang="ru-RU" sz="1800" dirty="0" err="1" smtClean="0"/>
              <a:t>бриды</a:t>
            </a:r>
            <a:r>
              <a:rPr lang="ru-RU" sz="1800" dirty="0" smtClean="0"/>
              <a:t>, которые мостиками пересекают вырезанные участки и придают вышивке стабильность, соединяя ее элементы. </a:t>
            </a:r>
          </a:p>
        </p:txBody>
      </p:sp>
      <p:pic>
        <p:nvPicPr>
          <p:cNvPr id="4" name="Рисунок 3" descr="vyshivka-rishelye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43636" y="4714884"/>
            <a:ext cx="2786082" cy="192882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7686700" cy="149542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Сейчас "ришелье"</a:t>
            </a:r>
            <a:r>
              <a:rPr lang="ru-RU" dirty="0" smtClean="0"/>
              <a:t> остается самой изысканной и благородной, самой любимой и популярной вышивкой. Очень нарядно смотрится выполненное на белом полотне постельное и столовое белье: скатерти, дорожки, салфетки.</a:t>
            </a:r>
          </a:p>
          <a:p>
            <a:r>
              <a:rPr lang="ru-RU" b="1" dirty="0" smtClean="0"/>
              <a:t> </a:t>
            </a:r>
            <a:endParaRPr lang="ru-RU" dirty="0"/>
          </a:p>
        </p:txBody>
      </p:sp>
      <p:pic>
        <p:nvPicPr>
          <p:cNvPr id="4" name="Рисунок 3" descr="0_66c7b_b68c719c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29322" y="2071678"/>
            <a:ext cx="2710406" cy="4500569"/>
          </a:xfrm>
          <a:prstGeom prst="rect">
            <a:avLst/>
          </a:prstGeom>
        </p:spPr>
      </p:pic>
      <p:pic>
        <p:nvPicPr>
          <p:cNvPr id="5" name="Рисунок 4" descr="0_66c9e_bdd55b82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85852" y="2428868"/>
            <a:ext cx="2902501" cy="3883822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179</TotalTime>
  <Words>224</Words>
  <Application>Microsoft Office PowerPoint</Application>
  <PresentationFormat>Экран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Начальная</vt:lpstr>
      <vt:lpstr>Искусство "Ришелье" </vt:lpstr>
      <vt:lpstr>Возникновение вышивания</vt:lpstr>
      <vt:lpstr>Вышивка «ришелье»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Искусство "Ришелье"</dc:title>
  <dc:creator>Vladimir</dc:creator>
  <cp:lastModifiedBy>Vladimir</cp:lastModifiedBy>
  <cp:revision>18</cp:revision>
  <dcterms:created xsi:type="dcterms:W3CDTF">2018-03-18T14:05:07Z</dcterms:created>
  <dcterms:modified xsi:type="dcterms:W3CDTF">2018-03-18T17:04:35Z</dcterms:modified>
</cp:coreProperties>
</file>