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3gpp" ContentType="video/3gpp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5" r:id="rId2"/>
    <p:sldId id="272" r:id="rId3"/>
    <p:sldId id="263" r:id="rId4"/>
  </p:sldIdLst>
  <p:sldSz cx="12192000" cy="6858000"/>
  <p:notesSz cx="6858000" cy="9144000"/>
  <p:custDataLst>
    <p:tags r:id="rId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A587"/>
    <a:srgbClr val="FF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82" autoAdjust="0"/>
    <p:restoredTop sz="90485" autoAdjust="0"/>
  </p:normalViewPr>
  <p:slideViewPr>
    <p:cSldViewPr snapToGrid="0">
      <p:cViewPr varScale="1">
        <p:scale>
          <a:sx n="82" d="100"/>
          <a:sy n="82" d="100"/>
        </p:scale>
        <p:origin x="-71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48EE3C-DD36-4062-9836-5CDBD3B5AA35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8C09B-05CC-4242-AEF5-0650527698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4305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latinLnBrk="0" hangingPunct="1"/>
            <a:endParaRPr lang="ru-RU" dirty="0">
              <a:effectLst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8C09B-05CC-4242-AEF5-06505276986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0733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1308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0450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4626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39671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4822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869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46929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8169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341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18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2182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29808-CE1C-464E-89F8-BD7579DE619F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60BF38-1F9F-409A-9160-738F5AB535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9760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microsoft.com/office/2007/relationships/media" Target="../media/media3.3gpp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http://img0.liveinternet.ru/images/attach/b/4/112/716/112716782_3391947_white_nois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782"/>
            <a:ext cx="12192000" cy="688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15227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 advClick="0" advTm="1000">
        <p:cut/>
      </p:transition>
    </mc:Choice>
    <mc:Fallback>
      <p:transition advClick="0" advTm="1000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pic.rutube.ru/video/3f/ea/3fea062b21e7c7a786b109d30dd4bf6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pic.rutube.ru/video/3f/ea/3fea062b21e7c7a786b109d30dd4bf6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66667"/>
          <a:stretch/>
        </p:blipFill>
        <p:spPr bwMode="auto">
          <a:xfrm>
            <a:off x="0" y="1600200"/>
            <a:ext cx="12192000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014.radikal.ru/0802/a7/e36207ba0bbc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2449" y="1119414"/>
            <a:ext cx="3487965" cy="139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://i014.radikal.ru/0802/a7/e36207ba0bbc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2985" y="1233107"/>
            <a:ext cx="3487965" cy="139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://i014.radikal.ru/0802/a7/e36207ba0bbc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593" y="5191126"/>
            <a:ext cx="3487965" cy="139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http://i014.radikal.ru/0802/a7/e36207ba0bbc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33707" y="5281286"/>
            <a:ext cx="3487965" cy="1395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wiki.iteach.ru/images/archive/c/c5/20131016051934%21%D0%9F%D1%80%D0%BE%D1%84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064" r="37628" b="18810"/>
          <a:stretch/>
        </p:blipFill>
        <p:spPr bwMode="auto">
          <a:xfrm>
            <a:off x="3456700" y="366928"/>
            <a:ext cx="4252571" cy="6483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s://wikidave.wikispaces.com/file/view/Mouth.gif/81776723/Mouth.gif"/>
          <p:cNvPicPr>
            <a:picLocks noChangeAspect="1" noChangeArrowheads="1" noCrop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4899" y="2757487"/>
            <a:ext cx="991101" cy="38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Голосовой 3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/>
              </p:ext>
            </p:extLst>
          </p:nvPr>
        </p:nvPicPr>
        <p:blipFill>
          <a:blip r:embed="rId8" cstate="email"/>
          <a:stretch>
            <a:fillRect/>
          </a:stretch>
        </p:blipFill>
        <p:spPr>
          <a:xfrm>
            <a:off x="552449" y="55149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4913255"/>
      </p:ext>
    </p:extLst>
  </p:cSld>
  <p:clrMapOvr>
    <a:masterClrMapping/>
  </p:clrMapOvr>
  <p:transition spd="slow" advClick="0" advTm="2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8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ikartinka.com/image/cache/data/72/1385991958/13859919580-max-9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g-fotki.yandex.ru/get/9306/47407354.cb9/0_134516_8afe1920_orig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584" r="22802" b="60539"/>
          <a:stretch/>
        </p:blipFill>
        <p:spPr bwMode="auto">
          <a:xfrm rot="643246">
            <a:off x="6373381" y="2392062"/>
            <a:ext cx="1140663" cy="413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mg-fotki.yandex.ru/get/9306/47407354.cb9/0_134516_8afe1920_orig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064" b="32866"/>
          <a:stretch/>
        </p:blipFill>
        <p:spPr bwMode="auto">
          <a:xfrm>
            <a:off x="1617129" y="211240"/>
            <a:ext cx="7000230" cy="6646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Равнобедренный треугольник 1">
            <a:hlinkClick r:id="" action="ppaction://noaction"/>
          </p:cNvPr>
          <p:cNvSpPr/>
          <p:nvPr/>
        </p:nvSpPr>
        <p:spPr>
          <a:xfrm rot="21132768">
            <a:off x="4068553" y="2691739"/>
            <a:ext cx="723011" cy="1169011"/>
          </a:xfrm>
          <a:prstGeom prst="triangle">
            <a:avLst>
              <a:gd name="adj" fmla="val 41500"/>
            </a:avLst>
          </a:prstGeom>
          <a:solidFill>
            <a:srgbClr val="FF33C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246221" y="3429000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1+1</a:t>
            </a:r>
            <a:endParaRPr lang="ru-RU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12" name="Равнобедренный треугольник 11">
            <a:hlinkClick r:id="" action="ppaction://noaction"/>
          </p:cNvPr>
          <p:cNvSpPr/>
          <p:nvPr/>
        </p:nvSpPr>
        <p:spPr>
          <a:xfrm rot="21132768">
            <a:off x="4507329" y="1286697"/>
            <a:ext cx="723011" cy="1509928"/>
          </a:xfrm>
          <a:prstGeom prst="triangle">
            <a:avLst>
              <a:gd name="adj" fmla="val 61594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" action="ppaction://noaction"/>
          </p:cNvPr>
          <p:cNvSpPr/>
          <p:nvPr/>
        </p:nvSpPr>
        <p:spPr>
          <a:xfrm rot="184103">
            <a:off x="5431129" y="91654"/>
            <a:ext cx="753229" cy="1502680"/>
          </a:xfrm>
          <a:prstGeom prst="triangle">
            <a:avLst>
              <a:gd name="adj" fmla="val 47344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>
            <a:hlinkClick r:id="" action="ppaction://noaction"/>
          </p:cNvPr>
          <p:cNvSpPr/>
          <p:nvPr/>
        </p:nvSpPr>
        <p:spPr>
          <a:xfrm rot="520098">
            <a:off x="6402264" y="1229388"/>
            <a:ext cx="723011" cy="1563704"/>
          </a:xfrm>
          <a:prstGeom prst="triangle">
            <a:avLst/>
          </a:prstGeom>
          <a:solidFill>
            <a:srgbClr val="C00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hlinkClick r:id="" action="ppaction://noaction"/>
          </p:cNvPr>
          <p:cNvSpPr/>
          <p:nvPr/>
        </p:nvSpPr>
        <p:spPr>
          <a:xfrm rot="1124062">
            <a:off x="6963466" y="2176860"/>
            <a:ext cx="723011" cy="1695855"/>
          </a:xfrm>
          <a:prstGeom prst="triangle">
            <a:avLst>
              <a:gd name="adj" fmla="val 38560"/>
            </a:avLst>
          </a:prstGeom>
          <a:solidFill>
            <a:srgbClr val="00B0F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63687" y="2338493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2+1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09591" y="2338493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3+1</a:t>
            </a:r>
            <a:endParaRPr lang="ru-RU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43712" y="3301288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4+1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40745" y="1060011"/>
            <a:ext cx="489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  <a:t>6-1</a:t>
            </a:r>
            <a:endParaRPr lang="ru-RU" b="1" dirty="0">
              <a:solidFill>
                <a:schemeClr val="bg1"/>
              </a:solidFill>
              <a:effectLst/>
            </a:endParaRPr>
          </a:p>
        </p:txBody>
      </p:sp>
      <p:pic>
        <p:nvPicPr>
          <p:cNvPr id="19" name="Picture 2" descr="http://img-fotki.yandex.ru/get/9306/47407354.cb9/0_134516_8afe1920_orig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6584" r="22802" b="77372"/>
          <a:stretch/>
        </p:blipFill>
        <p:spPr bwMode="auto">
          <a:xfrm rot="181733">
            <a:off x="5434978" y="2538694"/>
            <a:ext cx="1140663" cy="237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Равнобедренный треугольник 20">
            <a:hlinkClick r:id="" action="ppaction://noaction"/>
          </p:cNvPr>
          <p:cNvSpPr/>
          <p:nvPr/>
        </p:nvSpPr>
        <p:spPr>
          <a:xfrm rot="268320">
            <a:off x="5690354" y="2223814"/>
            <a:ext cx="723011" cy="1705257"/>
          </a:xfrm>
          <a:prstGeom prst="triangle">
            <a:avLst>
              <a:gd name="adj" fmla="val 51185"/>
            </a:avLst>
          </a:prstGeom>
          <a:solidFill>
            <a:srgbClr val="7030A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754436" y="3479088"/>
            <a:ext cx="5341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Calibri" panose="020F0502020204030204" pitchFamily="34" charset="0"/>
              </a:rPr>
              <a:t>5+1</a:t>
            </a:r>
            <a:endParaRPr lang="ru-RU" b="1" dirty="0">
              <a:solidFill>
                <a:schemeClr val="bg1"/>
              </a:solidFill>
              <a:effectLst/>
            </a:endParaRPr>
          </a:p>
        </p:txBody>
      </p:sp>
      <p:pic>
        <p:nvPicPr>
          <p:cNvPr id="7170" name="Picture 2" descr="http://mycliparts.ru/images/72a438db38c9c282862b5ec9ae5f6682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0747" y="5835040"/>
            <a:ext cx="1004303" cy="95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445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4d6608c268b4bdb198a6c536e5c5e2dc77813fb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1902</TotalTime>
  <Words>7</Words>
  <Application>Microsoft Office PowerPoint</Application>
  <PresentationFormat>Произвольный</PresentationFormat>
  <Paragraphs>7</Paragraphs>
  <Slides>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alekc</dc:creator>
  <cp:lastModifiedBy>Пользователь Windows</cp:lastModifiedBy>
  <cp:revision>65</cp:revision>
  <dcterms:created xsi:type="dcterms:W3CDTF">2015-10-24T12:24:39Z</dcterms:created>
  <dcterms:modified xsi:type="dcterms:W3CDTF">2018-04-11T17:37:08Z</dcterms:modified>
</cp:coreProperties>
</file>