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3F56E44-6C0C-4A91-9C62-BE23A26D11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07831-315C-490C-9592-AC728A756D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256A3-09C3-4BE6-A93E-6CD03E5CAD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42C79-FAC5-4B3D-ACB6-82CF4F7762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2CFD7F-373B-4810-ABBC-AEE5FAB237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D3835B-FBC6-486E-9362-850C4908D8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92971-30BB-4B18-A33E-9BCFF39E43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9BCB2-6904-4DC7-AB97-4565BDB0B4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D31D5-1FBB-4208-9308-1F3E36FE32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00BE1-A08F-488F-8EB1-E9F2E94A6E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0FD69B-173E-4250-8CB6-F4060ABBF9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3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141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AB5E915-6C27-423B-BBE2-63BA9D4E5FC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fiteo.ru/kak-nakachat-mishtsi/kak-nakachat-mishtsi-sekret-6-oy-pravilniy-temperaturniy-rezhim-sna-kak-luchshee-sredstvo-dlya-nabora-mishechnoy-massi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100"/>
              <a:t>Урок физической культуры на тему: «Координация движения»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5" name="Picture 7" descr="Last_5mins1-1835599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1331912" cy="1800225"/>
          </a:xfrm>
          <a:prstGeom prst="rect">
            <a:avLst/>
          </a:prstGeom>
          <a:noFill/>
        </p:spPr>
      </p:pic>
      <p:pic>
        <p:nvPicPr>
          <p:cNvPr id="7177" name="Picture 9" descr="i?id=147049447-28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5076825"/>
            <a:ext cx="2374900" cy="1614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91513" cy="1495425"/>
          </a:xfrm>
        </p:spPr>
        <p:txBody>
          <a:bodyPr/>
          <a:lstStyle/>
          <a:p>
            <a:r>
              <a:rPr lang="ru-RU" sz="3200"/>
              <a:t>Комплекс упражнений для развитии координации движений, который можно использовать в качестве разминочного</a:t>
            </a:r>
            <a:r>
              <a:rPr lang="ru-RU" sz="400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060575"/>
            <a:ext cx="8075612" cy="4070350"/>
          </a:xfrm>
        </p:spPr>
        <p:txBody>
          <a:bodyPr/>
          <a:lstStyle/>
          <a:p>
            <a:endParaRPr lang="ru-RU"/>
          </a:p>
        </p:txBody>
      </p:sp>
      <p:pic>
        <p:nvPicPr>
          <p:cNvPr id="17421" name="Picture 13" descr="общеразвивающие упражн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060575"/>
            <a:ext cx="8280400" cy="4608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Комплекс упражнений</a:t>
            </a:r>
          </a:p>
        </p:txBody>
      </p:sp>
      <p:pic>
        <p:nvPicPr>
          <p:cNvPr id="21510" name="Picture 6" descr="упражнения для координации, упражнения на координаци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538288"/>
            <a:ext cx="7561262" cy="45545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Комплекс упражнений</a:t>
            </a:r>
          </a:p>
        </p:txBody>
      </p:sp>
      <p:pic>
        <p:nvPicPr>
          <p:cNvPr id="23558" name="Picture 6" descr="упражнения для развития координ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773238"/>
            <a:ext cx="6985000" cy="4248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Комплекс упражнений</a:t>
            </a:r>
          </a:p>
        </p:txBody>
      </p:sp>
      <p:pic>
        <p:nvPicPr>
          <p:cNvPr id="24582" name="Picture 6" descr="упражнения для координации, упражнения на координаци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700213"/>
            <a:ext cx="7993063" cy="4392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Комплекс упражнений</a:t>
            </a:r>
          </a:p>
        </p:txBody>
      </p:sp>
      <p:pic>
        <p:nvPicPr>
          <p:cNvPr id="27654" name="Picture 6" descr="упражнения для развития координ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276475"/>
            <a:ext cx="7704137" cy="381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Комплекс упражнений</a:t>
            </a:r>
          </a:p>
        </p:txBody>
      </p:sp>
      <p:pic>
        <p:nvPicPr>
          <p:cNvPr id="29701" name="Picture 5" descr="упражнения для координации, упражнения на координаци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628775"/>
            <a:ext cx="7056437" cy="43926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7813"/>
            <a:ext cx="8362950" cy="1711325"/>
          </a:xfrm>
        </p:spPr>
        <p:txBody>
          <a:bodyPr/>
          <a:lstStyle/>
          <a:p>
            <a:r>
              <a:rPr lang="ru-RU" sz="4000"/>
              <a:t>В </a:t>
            </a:r>
            <a:r>
              <a:rPr lang="ru-RU" sz="4000" i="1"/>
              <a:t>развитии координации</a:t>
            </a:r>
            <a:r>
              <a:rPr lang="ru-RU" sz="4000"/>
              <a:t> также важны и некоторые другие принципы: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5038"/>
            <a:ext cx="8229600" cy="4176712"/>
          </a:xfrm>
        </p:spPr>
        <p:txBody>
          <a:bodyPr/>
          <a:lstStyle/>
          <a:p>
            <a:pPr marL="609600" indent="-609600"/>
            <a:r>
              <a:rPr lang="ru-RU"/>
              <a:t>1. Отсутствие вредных привычек - курение, злоупотребление алкоголем;</a:t>
            </a:r>
          </a:p>
          <a:p>
            <a:pPr marL="609600" indent="-609600"/>
            <a:r>
              <a:rPr lang="ru-RU"/>
              <a:t>2. Регулярные спортивные занятия (командные виды спорта, бодибилдинг и фитнес, легкая атлетика, единоборства и борьба, лыжи, коньки).</a:t>
            </a:r>
          </a:p>
          <a:p>
            <a:pPr marL="609600" indent="-609600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77813"/>
            <a:ext cx="8291512" cy="1566862"/>
          </a:xfrm>
        </p:spPr>
        <p:txBody>
          <a:bodyPr/>
          <a:lstStyle/>
          <a:p>
            <a:r>
              <a:rPr lang="ru-RU" sz="4000"/>
              <a:t>В </a:t>
            </a:r>
            <a:r>
              <a:rPr lang="ru-RU" sz="4000" i="1"/>
              <a:t>развитии координации</a:t>
            </a:r>
            <a:r>
              <a:rPr lang="ru-RU" sz="4000"/>
              <a:t> также важны и некоторые другие принципы: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7325"/>
          </a:xfrm>
        </p:spPr>
        <p:txBody>
          <a:bodyPr/>
          <a:lstStyle/>
          <a:p>
            <a:pPr marL="609600" indent="-609600"/>
            <a:r>
              <a:rPr lang="ru-RU"/>
              <a:t>3. </a:t>
            </a:r>
            <a:r>
              <a:rPr lang="ru-RU">
                <a:hlinkClick r:id="rId2" tooltip="Как накачать мышцы. Секрет 6-ой – правильный температурный режим сна, как лучшее средство для набора мышечной массы"/>
              </a:rPr>
              <a:t>Регулярный ночной сон</a:t>
            </a:r>
            <a:r>
              <a:rPr lang="ru-RU"/>
              <a:t> (7-9 часов в сутки);</a:t>
            </a:r>
          </a:p>
          <a:p>
            <a:pPr marL="609600" indent="-609600"/>
            <a:r>
              <a:rPr lang="ru-RU"/>
              <a:t>4.Регулярное, рациональное питание (3-5 раз в день).</a:t>
            </a:r>
          </a:p>
          <a:p>
            <a:pPr marL="609600" indent="-609600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277813"/>
            <a:ext cx="8147050" cy="4014787"/>
          </a:xfrm>
        </p:spPr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>Если следовать этим общеизвестным принципам, особых проблем с координацией движений в большинстве случаев не возникнет. </a:t>
            </a:r>
          </a:p>
        </p:txBody>
      </p:sp>
      <p:pic>
        <p:nvPicPr>
          <p:cNvPr id="33798" name="Picture 6" descr="i?id=387485512-07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4652963"/>
            <a:ext cx="2520950" cy="1865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Что такое координация?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r>
              <a:rPr lang="ru-RU"/>
              <a:t>Координацией называется способность сочетать физические и психологические процессы в едином целенаправленном движении. </a:t>
            </a:r>
          </a:p>
        </p:txBody>
      </p:sp>
      <p:pic>
        <p:nvPicPr>
          <p:cNvPr id="9221" name="Picture 5" descr="упражнения для координации, упражнения на координаци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77025" y="3716338"/>
            <a:ext cx="1920875" cy="2905125"/>
          </a:xfrm>
          <a:prstGeom prst="rect">
            <a:avLst/>
          </a:prstGeom>
          <a:noFill/>
        </p:spPr>
      </p:pic>
      <p:pic>
        <p:nvPicPr>
          <p:cNvPr id="9223" name="Picture 7" descr="i?id=66781604-08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4268788"/>
            <a:ext cx="3240088" cy="2160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Для чего человеку это качество?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ru-RU"/>
              <a:t>Это качество необходимо для успешного проведения большинства физических действий, особенно ритмичных движений и тех, которые осуществляются по схеме глаз-рука или глаз-нога. Координация играет главную роль в развитии ловкости. </a:t>
            </a:r>
          </a:p>
        </p:txBody>
      </p:sp>
      <p:pic>
        <p:nvPicPr>
          <p:cNvPr id="10245" name="Picture 5" descr="i?id=229572724-71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5373688"/>
            <a:ext cx="2089150" cy="1392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Источник координации?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Координация возникает из согласованности таких физических навыков как равновесие, скорость и чувство времени, с сигналами, поступающими от различных органов чувств. Для развития такой согласованности необходимо, чтобы взаимодействие физических и психологических факторов происходило не осмысленно, как это может быть на начальных стадиях обучения, а доводилось до автоматизма. </a:t>
            </a:r>
          </a:p>
        </p:txBody>
      </p:sp>
      <p:pic>
        <p:nvPicPr>
          <p:cNvPr id="11269" name="Picture 5" descr="i?id=336997328-25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5229225"/>
            <a:ext cx="1943100" cy="129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развить координацию?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1. Координация, как и ловкость, является именно тем качеством, которое можно развить только тренировками. Отрабатывая движения и выполняя упражнения, требующие координации, вы развиваете в себе ощущение ее, которое затем переносится на выполнение приемов. 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развить координацию?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2. Если упражнения по развитию координации слишком тяжелы для вас, отрабатывайте какой-нибудь базовый технический прием, например основной ход или простую фигуру. Постоянно упражняясь в выполнении ограниченного набора фигур, вы тем самым неизбежно повышаете свой уровень мастерства в этой области. </a:t>
            </a:r>
          </a:p>
        </p:txBody>
      </p:sp>
      <p:pic>
        <p:nvPicPr>
          <p:cNvPr id="13317" name="Picture 5" descr="i?id=261629591-15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4941888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 развить координацию?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3. Научившись выполнять простую фигуру достаточно уверенно, добавьте к нему один элемент, например шаг вперед. </a:t>
            </a:r>
          </a:p>
          <a:p>
            <a:r>
              <a:rPr lang="ru-RU"/>
              <a:t>4. Отработав медленное выполнение простой комбинации, добавьте в нее скорость и мощь. </a:t>
            </a:r>
          </a:p>
        </p:txBody>
      </p:sp>
      <p:pic>
        <p:nvPicPr>
          <p:cNvPr id="14341" name="Picture 5" descr="i?id=358257688-01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2276475"/>
            <a:ext cx="1104900" cy="1800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Тест на координацию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1. Закройте глаза и в положении стоя сдвиньте носки и пятки.</a:t>
            </a:r>
          </a:p>
          <a:p>
            <a:pPr>
              <a:lnSpc>
                <a:spcPct val="90000"/>
              </a:lnSpc>
            </a:pPr>
            <a:r>
              <a:rPr lang="ru-RU" sz="2800"/>
              <a:t>2. Сидя на стуле, поднимите правую ногу и вращайте ею по часовой стрелке. Одновременно с этим нарисуйте правой рукой в воздухе букву "б", начиная с конца.</a:t>
            </a:r>
          </a:p>
          <a:p>
            <a:pPr>
              <a:lnSpc>
                <a:spcPct val="90000"/>
              </a:lnSpc>
            </a:pPr>
            <a:r>
              <a:rPr lang="ru-RU" sz="2800"/>
              <a:t>3. Положите руку на живот и гладьте его по часовой стрелке. В то же время правой рукой постукивайте себя по голове.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Тест на координацию.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18488" cy="4852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4. Положите руку на живот и гладьте его по часовой стрелке. В то же время правой рукой постукивайте себя по голове. </a:t>
            </a:r>
          </a:p>
          <a:p>
            <a:pPr>
              <a:lnSpc>
                <a:spcPct val="90000"/>
              </a:lnSpc>
            </a:pPr>
            <a:r>
              <a:rPr lang="ru-RU"/>
              <a:t>5. Выполнили задание с первого раза? Поздравляем! У вас хорошая координация. Большинству людей удается выполнить эти упражнения только с 3-4 раза. Ну а если не получилось, не расстраивайтесь </a:t>
            </a:r>
          </a:p>
          <a:p>
            <a:pPr>
              <a:lnSpc>
                <a:spcPct val="90000"/>
              </a:lnSpc>
            </a:pP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93</TotalTime>
  <Words>455</Words>
  <Application>Microsoft Office PowerPoint</Application>
  <PresentationFormat>Экран (4:3)</PresentationFormat>
  <Paragraphs>34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Склон</vt:lpstr>
      <vt:lpstr>Урок физической культуры на тему: «Координация движения»</vt:lpstr>
      <vt:lpstr>Что такое координация?</vt:lpstr>
      <vt:lpstr>Для чего человеку это качество?</vt:lpstr>
      <vt:lpstr>Источник координации?</vt:lpstr>
      <vt:lpstr>Как развить координацию?</vt:lpstr>
      <vt:lpstr>Как развить координацию?</vt:lpstr>
      <vt:lpstr>Как развить координацию?</vt:lpstr>
      <vt:lpstr>Тест на координацию </vt:lpstr>
      <vt:lpstr>Тест на координацию.</vt:lpstr>
      <vt:lpstr>Комплекс упражнений для развитии координации движений, который можно использовать в качестве разминочного </vt:lpstr>
      <vt:lpstr>Комплекс упражнений</vt:lpstr>
      <vt:lpstr>Комплекс упражнений</vt:lpstr>
      <vt:lpstr>Комплекс упражнений</vt:lpstr>
      <vt:lpstr>Комплекс упражнений</vt:lpstr>
      <vt:lpstr>Комплекс упражнений</vt:lpstr>
      <vt:lpstr>В развитии координации также важны и некоторые другие принципы: </vt:lpstr>
      <vt:lpstr>В развитии координации также важны и некоторые другие принципы:</vt:lpstr>
      <vt:lpstr>  Если следовать этим общеизвестным принципам, особых проблем с координацией движений в большинстве случаев не возникнет. </vt:lpstr>
    </vt:vector>
  </TitlesOfParts>
  <Company>MyOrg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физической культуры на тему: «Координация движения»</dc:title>
  <dc:creator>User</dc:creator>
  <cp:lastModifiedBy>Tatiana</cp:lastModifiedBy>
  <cp:revision>3</cp:revision>
  <dcterms:created xsi:type="dcterms:W3CDTF">2012-01-25T15:29:58Z</dcterms:created>
  <dcterms:modified xsi:type="dcterms:W3CDTF">2018-04-09T11:52:21Z</dcterms:modified>
</cp:coreProperties>
</file>