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5"/>
  </p:notesMasterIdLst>
  <p:sldIdLst>
    <p:sldId id="256" r:id="rId2"/>
    <p:sldId id="257" r:id="rId3"/>
    <p:sldId id="283" r:id="rId4"/>
    <p:sldId id="292" r:id="rId5"/>
    <p:sldId id="285" r:id="rId6"/>
    <p:sldId id="286" r:id="rId7"/>
    <p:sldId id="287" r:id="rId8"/>
    <p:sldId id="298" r:id="rId9"/>
    <p:sldId id="293" r:id="rId10"/>
    <p:sldId id="299" r:id="rId11"/>
    <p:sldId id="262" r:id="rId12"/>
    <p:sldId id="268" r:id="rId13"/>
    <p:sldId id="269" r:id="rId14"/>
    <p:sldId id="273" r:id="rId15"/>
    <p:sldId id="272" r:id="rId16"/>
    <p:sldId id="265" r:id="rId17"/>
    <p:sldId id="270" r:id="rId18"/>
    <p:sldId id="275" r:id="rId19"/>
    <p:sldId id="271" r:id="rId20"/>
    <p:sldId id="296" r:id="rId21"/>
    <p:sldId id="274" r:id="rId22"/>
    <p:sldId id="279" r:id="rId23"/>
    <p:sldId id="263" r:id="rId24"/>
    <p:sldId id="289" r:id="rId25"/>
    <p:sldId id="282" r:id="rId26"/>
    <p:sldId id="278" r:id="rId27"/>
    <p:sldId id="295" r:id="rId28"/>
    <p:sldId id="277" r:id="rId29"/>
    <p:sldId id="280" r:id="rId30"/>
    <p:sldId id="290" r:id="rId31"/>
    <p:sldId id="291" r:id="rId32"/>
    <p:sldId id="264" r:id="rId33"/>
    <p:sldId id="261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809" autoAdjust="0"/>
    <p:restoredTop sz="94660"/>
  </p:normalViewPr>
  <p:slideViewPr>
    <p:cSldViewPr>
      <p:cViewPr>
        <p:scale>
          <a:sx n="70" d="100"/>
          <a:sy n="70" d="100"/>
        </p:scale>
        <p:origin x="-115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D225E-C5A5-4C93-9723-76848A074661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600CC-A785-4CEF-9167-D651EB395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72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600CC-A785-4CEF-9167-D651EB395A7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67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600CC-A785-4CEF-9167-D651EB395A7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90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600CC-A785-4CEF-9167-D651EB395A7B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9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625116"/>
            <a:ext cx="8208912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Образовательный проект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 радуге здоровья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№3</a:t>
            </a:r>
          </a:p>
          <a:p>
            <a:pPr algn="ctr"/>
            <a:endParaRPr lang="ru-RU" sz="40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Крамаренко Татьяна Вячеславовна</a:t>
            </a:r>
            <a:endParaRPr lang="ru-RU" sz="40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5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89" y="0"/>
            <a:ext cx="9144000" cy="684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29657" y="908720"/>
            <a:ext cx="720080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РАБОТА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490" y="1916832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«О здоровье всерьез».</a:t>
            </a:r>
          </a:p>
          <a:p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начале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 анкетирования  было выявлено,  35% родителей,  имеют  представления об аспектах  ОЗОЖ, способствующие оздоровлению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51294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95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4241" y="1700808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Беседа «Профилактика гриппа»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«Режим дня для ребенка», «Формирование навыков правильной осанки», «Вредные привычки и их влияние на здоровье человека»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Оформление фотоальбома «Движение- это жизнь»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Изготовление книжек- малышек «О здоровом питании»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Папка –передвижка «Зимние  игры и забавы на Руси»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Изготовление памятки для родителей  «О здоровье всерьез»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Родительское собрание  «О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всерьёз»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764704"/>
            <a:ext cx="7776864" cy="64807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endParaRPr lang="ru-RU" sz="2800" b="1" dirty="0">
              <a:ln w="1905">
                <a:solidFill>
                  <a:srgbClr val="7030A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.LAPTOP-908KHCD0\Desktop\фото к проекту\WP_20180226_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992887" cy="453650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11559" y="548680"/>
            <a:ext cx="7992887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ИНФОРМАЦИОННЫЙ ЦЕНТР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РОДИТЕЛЕЙ</a:t>
            </a:r>
            <a:endParaRPr lang="ru-RU" sz="36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63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.LAPTOP-908KHCD0\Desktop\фото к проекту\WP_20180226_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728" y="394822"/>
            <a:ext cx="4032448" cy="2606764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.LAPTOP-908KHCD0\Desktop\фото к проекту\WP_20180226_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7406"/>
            <a:ext cx="3965584" cy="2624180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.LAPTOP-908KHCD0\Desktop\фото к проекту\WP_20180226_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48" y="3429000"/>
            <a:ext cx="4174968" cy="2880320"/>
          </a:xfrm>
          <a:prstGeom prst="rect">
            <a:avLst/>
          </a:prstGeom>
          <a:ln w="127000" cap="sq">
            <a:solidFill>
              <a:srgbClr val="7030A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.LAPTOP-908KHCD0\Desktop\фото к проекту\WP_20180226_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182" y="3379018"/>
            <a:ext cx="3951418" cy="2930302"/>
          </a:xfrm>
          <a:prstGeom prst="rect">
            <a:avLst/>
          </a:prstGeom>
          <a:ln w="127000" cap="sq">
            <a:solidFill>
              <a:srgbClr val="FFC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3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.LAPTOP-908KHCD0\Desktop\фото к проекту\WP_20180226_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772815"/>
            <a:ext cx="8352929" cy="4692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5" y="476672"/>
            <a:ext cx="8352929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ФОТОАЛЬБОМЫ</a:t>
            </a:r>
            <a:endParaRPr lang="ru-RU" sz="44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03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.LAPTOP-908KHCD0\Desktop\фото к проекту\WP_20180226_0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26"/>
          <a:stretch/>
        </p:blipFill>
        <p:spPr bwMode="auto">
          <a:xfrm>
            <a:off x="467544" y="1772814"/>
            <a:ext cx="8208912" cy="4631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404664"/>
            <a:ext cx="8280920" cy="11521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КНИЖКИ- МАЛЫШКИ </a:t>
            </a:r>
          </a:p>
          <a:p>
            <a:pPr algn="ctr"/>
            <a:r>
              <a:rPr lang="ru-RU" sz="40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«Здоровое питание»</a:t>
            </a:r>
            <a:endParaRPr lang="ru-RU" sz="40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55576" y="823073"/>
            <a:ext cx="7776864" cy="949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823073"/>
            <a:ext cx="7920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 развивающая среда</a:t>
            </a: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дидактическими играми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ОЗОЖ;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стихов, загадок, пословиц про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спорт, личную гигиену, продукты здорового питания;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и выполнение  дидактических игр по ОЗОЖ;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нестандартного спортивного оборудования для профилактики нарушения осанки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плоскостопия.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6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.LAPTOP-908KHCD0\Desktop\фото к проекту\WP_20180226_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736" y="1484783"/>
            <a:ext cx="8497736" cy="5184577"/>
          </a:xfrm>
          <a:prstGeom prst="rect">
            <a:avLst/>
          </a:prstGeom>
          <a:noFill/>
          <a:ln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548680"/>
            <a:ext cx="8280920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 ДИДАКТИЧЕСКИХ ИГР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36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.LAPTOP-908KHCD0\Desktop\фото к проекту\WP_20180226_0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094" y="836712"/>
            <a:ext cx="3541297" cy="2481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7" name="Picture 3" descr="C:\Users\user.LAPTOP-908KHCD0\Desktop\фото к проекту\WP_20180226_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729069" cy="2427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user.LAPTOP-908KHCD0\Desktop\фото к проекту\WP_20180226_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149080"/>
            <a:ext cx="3736484" cy="2233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user.LAPTOP-908KHCD0\Desktop\фото к проекту\WP_20180226_0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54" y="4210504"/>
            <a:ext cx="3538170" cy="2131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5242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.LAPTOP-908KHCD0\Desktop\фото к проекту\WP_20180226_00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10" y="1643001"/>
            <a:ext cx="8496944" cy="5004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827584" y="476672"/>
            <a:ext cx="7200800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КНИЖНЫЙ ЦЕНТР</a:t>
            </a:r>
            <a:endParaRPr lang="ru-RU" sz="4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25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.LAPTOP-908KHCD0\Desktop\картинки к проекту\i6IDGV24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3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12776" y="2636912"/>
            <a:ext cx="66876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что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человека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резервы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он 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должен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Поэтому сущность ОЗОЖ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выражается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девизом: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познай и сотвори </a:t>
            </a:r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себя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сам!»</a:t>
            </a:r>
          </a:p>
        </p:txBody>
      </p:sp>
    </p:spTree>
    <p:extLst>
      <p:ext uri="{BB962C8B-B14F-4D97-AF65-F5344CB8AC3E}">
        <p14:creationId xmlns:p14="http://schemas.microsoft.com/office/powerpoint/2010/main" val="3338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LAPTOP-908KHCD0\Desktop\фото к проекту\WP_20180228_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3"/>
          <a:stretch/>
        </p:blipFill>
        <p:spPr bwMode="auto">
          <a:xfrm>
            <a:off x="395536" y="485130"/>
            <a:ext cx="2962712" cy="30158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799" y="2492896"/>
            <a:ext cx="6061559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206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635896" y="485130"/>
            <a:ext cx="5040560" cy="13596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рассказов о здоровье </a:t>
            </a:r>
          </a:p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 здоровья»</a:t>
            </a:r>
            <a:endParaRPr lang="ru-RU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.LAPTOP-908KHCD0\Desktop\фото к проекту\WP_20180226_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7"/>
            <a:ext cx="8476370" cy="4761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476672"/>
            <a:ext cx="7992888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ЦЕНТР ДВИГАТЕЛЬНОЙ АКТИВНОСТИ</a:t>
            </a:r>
            <a:endParaRPr lang="ru-RU" sz="3600" b="1" dirty="0">
              <a:ln w="12700">
                <a:solidFill>
                  <a:srgbClr val="00B0F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4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.LAPTOP-908KHCD0\Desktop\фото к проекту\WP_20180226_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96855" y="1737206"/>
            <a:ext cx="6153129" cy="3456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user.LAPTOP-908KHCD0\Desktop\фото к проекту\WP_20180226_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19" y="3068960"/>
            <a:ext cx="4943203" cy="2776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943092" y="980728"/>
            <a:ext cx="4727178" cy="1152128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центр психологической разгрузки</a:t>
            </a:r>
            <a:endParaRPr lang="ru-RU" sz="2800" b="1" dirty="0">
              <a:ln w="12700">
                <a:solidFill>
                  <a:srgbClr val="C0000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0759" y="1124744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 ролевая гимнастика;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с использованием массажных мячиков;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Физкультминутки;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Подвижные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физические упражнения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прогулке;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Гимнастика пробуждения;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Хождение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«дорожкам здоровья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Пальчиковая гимнастика.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79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LAPTOP-908KHCD0\Desktop\фото к проекту\WP_20180227_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352928" cy="4692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755576" y="548680"/>
            <a:ext cx="7848872" cy="936104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ФОТОАЛЬБОМОВ</a:t>
            </a:r>
            <a:endParaRPr lang="ru-RU" sz="32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7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фото с телефона\WP_20180122_0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77264"/>
            <a:ext cx="8280920" cy="4850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827584" y="620688"/>
            <a:ext cx="7344816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КНИЖНОМ ЦЕНТРЕ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49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.LAPTOP-908KHCD0\Desktop\фото к проекту\WP_20180226_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00" y="543443"/>
            <a:ext cx="4066822" cy="2284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.LAPTOP-908KHCD0\Desktop\фото к проекту\WP_20180226_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252" y="476672"/>
            <a:ext cx="4065208" cy="2322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 descr="C:\Users\user\Desktop\фото с телефона\Ходбба по дорожкам здоровья Май 2017\WP_20170505_15_36_10_Pro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6"/>
            <a:ext cx="406682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user\Desktop\фото с телефона\WP_20180122_04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252" y="3645026"/>
            <a:ext cx="405597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165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.LAPTOP-908KHCD0\Desktop\фото к проекту\WP_20180226_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61" y="690392"/>
            <a:ext cx="409431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.LAPTOP-908KHCD0\Desktop\фото к проекту\WP_20180226_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60" y="690392"/>
            <a:ext cx="3951521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user.LAPTOP-908KHCD0\Desktop\фото к проекту\WP_20180226_0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018" y="3645024"/>
            <a:ext cx="4135514" cy="2603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user.LAPTOP-908KHCD0\Desktop\фото к проекту\WP_20180226_0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137" y="3638682"/>
            <a:ext cx="3884544" cy="2609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6483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.LAPTOP-908KHCD0\Desktop\фото к проекту\WP_20180226_0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837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фото с телефона\Прогулка Зима 2018\WP_20180122_11_36_24_Pr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08734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user\Desktop\фото с телефона\фото\WP_20180118_0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81642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.LAPTOP-908KHCD0\Desktop\фото с телефона\фото\WP_20180118_0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717032"/>
            <a:ext cx="4151240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6040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48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691680" y="774960"/>
            <a:ext cx="5184576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ПАСПОРТ ПРОЕКТА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284" y="1633704"/>
            <a:ext cx="2802588" cy="7151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2708920"/>
            <a:ext cx="2808313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789040"/>
            <a:ext cx="2808312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59" y="4875036"/>
            <a:ext cx="2808313" cy="100223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573640" y="1700808"/>
            <a:ext cx="1224137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579099" y="2682991"/>
            <a:ext cx="1218678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579099" y="3789040"/>
            <a:ext cx="1218678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579099" y="4875037"/>
            <a:ext cx="1218678" cy="57606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6056" y="1628800"/>
            <a:ext cx="3585572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радуге здоровья»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2708920"/>
            <a:ext cx="3600400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неделя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 февраля- 27 февраля)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61228" y="3789040"/>
            <a:ext cx="3600400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6056" y="4875036"/>
            <a:ext cx="3600400" cy="100223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группы, родители, воспитатель.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4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.LAPTOP-908KHCD0\Desktop\фото к проекту\WP_20180227_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597276"/>
            <a:ext cx="4030009" cy="22637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.LAPTOP-908KHCD0\Desktop\фото к проекту\WP_20180227_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625" y="4236662"/>
            <a:ext cx="4013427" cy="225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425" y="1627963"/>
            <a:ext cx="3975381" cy="2233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C:\Users\user.LAPTOP-908KHCD0\Desktop\фото к проекту\WP_20180227_0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36662"/>
            <a:ext cx="4030008" cy="2263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548680"/>
            <a:ext cx="7992888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КОЛЛАЖА «РАДУГА ЗДОРОВЬЯ»</a:t>
            </a:r>
            <a:endParaRPr lang="ru-RU" sz="2400" b="1" dirty="0">
              <a:ln w="12700">
                <a:solidFill>
                  <a:srgbClr val="00206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0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.LAPTOP-908KHCD0\Desktop\фото к проекту\WP_20180227_0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556792"/>
            <a:ext cx="8136904" cy="4892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683568" y="476672"/>
            <a:ext cx="7848872" cy="8640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 ЗДОРОВЬЯ»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3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8" y="0"/>
            <a:ext cx="92374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813690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сформировались элементарных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здоровом образе жизни;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Осознание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и значимости здорового образа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жизни;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Сплочение детей и родителей, родителей и педагогов в процессе активного сотрудничества в ходе реализации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 Родители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стали активными участниками образовательного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6092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.LAPTOP-908KHCD0\Desktop\картинки к проекту\222117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882"/>
            <a:ext cx="9143203" cy="687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295636" y="795189"/>
            <a:ext cx="655272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220" y="878235"/>
            <a:ext cx="52736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997839"/>
            <a:ext cx="784887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условиях развития общества проблема здоровья детей является актуальной, в связи с ухудшением здоровья детей. Достичь необходимого уровня интеллектуально-познавательного развития может только здоровый ребенок. Развитие детей и улучшение их здоровья в процессе воспитания и обучения в дошкольных образовательных учреждениях – одна из актуальных задач современной педагогики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Негативный пример образа жизни родителей и их некомпетентность  в вопросе воспитания ОЗОЖ.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1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540"/>
            <a:ext cx="9144000" cy="686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764704"/>
            <a:ext cx="604867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sz="3200" b="1" dirty="0">
              <a:ln w="12700">
                <a:solidFill>
                  <a:srgbClr val="7030A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1628800"/>
            <a:ext cx="80288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наследственность;</a:t>
            </a:r>
          </a:p>
          <a:p>
            <a:pPr marL="342900" indent="-3429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родовых травм;</a:t>
            </a:r>
          </a:p>
          <a:p>
            <a:pPr marL="342900" indent="-3429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 негативной окружающей среды на  детский организм;</a:t>
            </a:r>
          </a:p>
          <a:p>
            <a:pPr marL="342900" indent="-3429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 знаний о здоровом образе жизни.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4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331640" y="836712"/>
            <a:ext cx="6552728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900" cmpd="sng">
                  <a:solidFill>
                    <a:srgbClr val="002060">
                      <a:alpha val="55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ГЕНЕРАЦИЯ ИДЕЙ</a:t>
            </a:r>
            <a:endParaRPr lang="ru-RU" sz="2400" b="1" dirty="0">
              <a:ln w="900" cmpd="sng">
                <a:solidFill>
                  <a:srgbClr val="002060">
                    <a:alpha val="55000"/>
                  </a:srgb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11960" y="1700808"/>
            <a:ext cx="369784" cy="43204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44644" y="2276872"/>
            <a:ext cx="6539723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11960" y="2996952"/>
            <a:ext cx="402545" cy="43204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44644" y="3573016"/>
            <a:ext cx="6539724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«Движение – это жизнь»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09005" y="4365104"/>
            <a:ext cx="391172" cy="50405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44644" y="5013176"/>
            <a:ext cx="6539723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радуге здоровья»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4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236"/>
            <a:ext cx="91695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39553" y="692696"/>
            <a:ext cx="819031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варианта проекта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радуге здоровья»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6979" y="1484784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основы здорового образа жизни, добиваться осознанного выполнения правил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ответственного отношения, как к собственному здоровью,  так и здоровью окружающих.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формировать у детей позиции признания ценности здоровья, чувство ответственности за сохранение и укрепление своего здоровья.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знания и навыки по гигиенической культуре. Воспитывать привычку сохранять правильную осанку.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знания о здоровых и вредных продуктах питания.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знания о  влиянии закаливания на здоровье человека.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Сплочение детей и родителей, родителей и педагогов в процессе активного сотрудничества в ходе реализации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57749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.LAPTOP-908KHCD0\Desktop\картинки к проекту\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19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4784" y="692696"/>
            <a:ext cx="76328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 результаты: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среды в группе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гигиенической культуры у детей и наличие потребности в здоровом образе жизни;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родителей в области здоровья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4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.LAPTOP-908KHCD0\Desktop\картинки к проекту\i6IDGV24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16" y="214479"/>
            <a:ext cx="8568952" cy="63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4149080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здоровья семь цветов-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 Радуги готов!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Радуясь каждому новому дню,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 детства я берегу!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2996952"/>
            <a:ext cx="4464496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Девиз проекта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22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694</TotalTime>
  <Words>688</Words>
  <Application>Microsoft Office PowerPoint</Application>
  <PresentationFormat>Экран (4:3)</PresentationFormat>
  <Paragraphs>102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67</cp:revision>
  <dcterms:modified xsi:type="dcterms:W3CDTF">2018-04-11T19:23:36Z</dcterms:modified>
</cp:coreProperties>
</file>