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58" r:id="rId4"/>
    <p:sldId id="272" r:id="rId5"/>
    <p:sldId id="27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C59D-6D9C-4218-9516-CEE09DB63F0C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DD38-685E-46D4-ACFA-581EB3709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5299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C59D-6D9C-4218-9516-CEE09DB63F0C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DD38-685E-46D4-ACFA-581EB3709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8804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C59D-6D9C-4218-9516-CEE09DB63F0C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DD38-685E-46D4-ACFA-581EB3709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8061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C59D-6D9C-4218-9516-CEE09DB63F0C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DD38-685E-46D4-ACFA-581EB3709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1444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C59D-6D9C-4218-9516-CEE09DB63F0C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DD38-685E-46D4-ACFA-581EB3709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463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C59D-6D9C-4218-9516-CEE09DB63F0C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DD38-685E-46D4-ACFA-581EB3709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1150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C59D-6D9C-4218-9516-CEE09DB63F0C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DD38-685E-46D4-ACFA-581EB3709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45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C59D-6D9C-4218-9516-CEE09DB63F0C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DD38-685E-46D4-ACFA-581EB3709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8160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C59D-6D9C-4218-9516-CEE09DB63F0C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DD38-685E-46D4-ACFA-581EB3709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4431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C59D-6D9C-4218-9516-CEE09DB63F0C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DD38-685E-46D4-ACFA-581EB3709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6591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C59D-6D9C-4218-9516-CEE09DB63F0C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DD38-685E-46D4-ACFA-581EB3709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372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3C59D-6D9C-4218-9516-CEE09DB63F0C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9DD38-685E-46D4-ACFA-581EB3709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988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4455" y="1268760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</a:t>
            </a:r>
            <a:endParaRPr lang="en-US" sz="5400" dirty="0" smtClean="0"/>
          </a:p>
          <a:p>
            <a:pPr algn="ctr"/>
            <a:r>
              <a:rPr lang="ru-RU" sz="5400" dirty="0" smtClean="0"/>
              <a:t>«</a:t>
            </a:r>
            <a:r>
              <a:rPr lang="en-US" sz="5400" dirty="0" smtClean="0"/>
              <a:t>The best of times!</a:t>
            </a:r>
            <a:r>
              <a:rPr lang="ru-RU" sz="5400" dirty="0" smtClean="0"/>
              <a:t>»</a:t>
            </a:r>
          </a:p>
          <a:p>
            <a:pPr algn="ctr"/>
            <a:r>
              <a:rPr lang="ru-RU" sz="5400" dirty="0" smtClean="0"/>
              <a:t>«</a:t>
            </a:r>
            <a:r>
              <a:rPr lang="en-US" sz="5400" dirty="0" smtClean="0"/>
              <a:t>The City of Past Simple”</a:t>
            </a: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368586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192" y="5429249"/>
            <a:ext cx="2781300" cy="142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101465"/>
            <a:ext cx="2781300" cy="142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3508" y="583903"/>
            <a:ext cx="88569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Everyday </a:t>
            </a: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             with my dog in the park</a:t>
            </a: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              my friends in the cafe</a:t>
            </a: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              my favourite orange juice</a:t>
            </a: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              a good time!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508" y="571326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2060"/>
                </a:solidFill>
              </a:rPr>
              <a:t>Last summer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6199" y="1340767"/>
            <a:ext cx="1872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walk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09388" y="1252202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2060"/>
                </a:solidFill>
              </a:rPr>
              <a:t>walked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6947" y="1938119"/>
            <a:ext cx="14887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meet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88102" y="1968897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met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4058" y="2633429"/>
            <a:ext cx="1872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drink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54905" y="2633428"/>
            <a:ext cx="2016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2060"/>
                </a:solidFill>
              </a:rPr>
              <a:t>drank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5933" y="3279761"/>
            <a:ext cx="20612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have</a:t>
            </a:r>
            <a:endParaRPr lang="ru-RU" sz="4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45063" y="3279760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2060"/>
                </a:solidFill>
              </a:rPr>
              <a:t>had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9837"/>
            <a:ext cx="2678193" cy="2478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0592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сказочный город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35097"/>
            <a:ext cx="7488832" cy="1800200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/>
            </a:prstTxWarp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The City of Past Simple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85918" y="1714488"/>
            <a:ext cx="492922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be — was, were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 — went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-идти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see — saw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-видеть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meet — met</a:t>
            </a:r>
            <a:r>
              <a:rPr kumimoji="0" lang="ru-RU" sz="3200" b="0" i="1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-встречать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have — had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иметь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ride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rode –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ездить</a:t>
            </a:r>
            <a:r>
              <a:rPr kumimoji="0" lang="ru-RU" sz="3200" b="0" i="1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608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6" y="260648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</a:t>
            </a:r>
            <a:r>
              <a:rPr lang="en-US" sz="4800" dirty="0" smtClean="0"/>
              <a:t>Did you like the lesson?</a:t>
            </a:r>
            <a:endParaRPr lang="ru-RU" sz="4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37" y="1396325"/>
            <a:ext cx="3001301" cy="2968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4365562"/>
            <a:ext cx="35816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Yes, I did.</a:t>
            </a:r>
          </a:p>
          <a:p>
            <a:r>
              <a:rPr lang="en-US" sz="4000" b="1" dirty="0" smtClean="0"/>
              <a:t> It was interesting</a:t>
            </a:r>
            <a:endParaRPr lang="ru-RU" sz="4000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96325"/>
            <a:ext cx="2859886" cy="2732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76056" y="4581128"/>
            <a:ext cx="4067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No, I didn’t.</a:t>
            </a:r>
          </a:p>
          <a:p>
            <a:r>
              <a:rPr lang="en-US" sz="4400" b="1" dirty="0" smtClean="0"/>
              <a:t>It was boring.</a:t>
            </a:r>
            <a:endParaRPr lang="ru-RU" sz="4400" b="1" dirty="0"/>
          </a:p>
        </p:txBody>
      </p:sp>
    </p:spTree>
    <p:extLst>
      <p:ext uri="{BB962C8B-B14F-4D97-AF65-F5344CB8AC3E}">
        <p14:creationId xmlns="" xmlns:p14="http://schemas.microsoft.com/office/powerpoint/2010/main" val="429392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0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8999"/>
            <a:ext cx="2678193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07365" y="2498536"/>
            <a:ext cx="78306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Goodbye!!!</a:t>
            </a:r>
            <a:endParaRPr lang="ru-RU" sz="6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83"/>
            <a:ext cx="2016646" cy="20166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693" y="-37319"/>
            <a:ext cx="2592288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232" y="4923804"/>
            <a:ext cx="2720768" cy="19341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3744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110</Words>
  <Application>Microsoft Office PowerPoint</Application>
  <PresentationFormat>Экран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2015-04-19T10:07:50Z</dcterms:created>
  <dcterms:modified xsi:type="dcterms:W3CDTF">2018-04-09T03:53:34Z</dcterms:modified>
</cp:coreProperties>
</file>