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6" r:id="rId3"/>
    <p:sldId id="267" r:id="rId4"/>
    <p:sldId id="268" r:id="rId5"/>
    <p:sldId id="269" r:id="rId6"/>
    <p:sldId id="26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71" r:id="rId15"/>
    <p:sldId id="281" r:id="rId16"/>
    <p:sldId id="280" r:id="rId17"/>
    <p:sldId id="279" r:id="rId18"/>
    <p:sldId id="270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538" autoAdjust="0"/>
  </p:normalViewPr>
  <p:slideViewPr>
    <p:cSldViewPr>
      <p:cViewPr varScale="1">
        <p:scale>
          <a:sx n="62" d="100"/>
          <a:sy n="62" d="100"/>
        </p:scale>
        <p:origin x="-73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15C908B-FCB6-4F8F-AD64-C43403DE9B61}" type="datetimeFigureOut">
              <a:rPr lang="ru-RU" smtClean="0"/>
              <a:pPr/>
              <a:t>10.11.2016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C022FA3-A3C6-4CD8-9556-E3026466AC1C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404664"/>
            <a:ext cx="7416824" cy="201622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200" dirty="0" smtClean="0">
                <a:solidFill>
                  <a:srgbClr val="C00000"/>
                </a:solidFill>
              </a:rPr>
              <a:t> </a:t>
            </a:r>
            <a:r>
              <a:rPr lang="ru-RU" sz="1600" dirty="0" smtClean="0">
                <a:solidFill>
                  <a:srgbClr val="C00000"/>
                </a:solidFill>
              </a:rPr>
              <a:t>Муниципальное бюджетное дошкольное образовательное учреждение детский сад №1 р. п. Тамала</a:t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600" dirty="0" smtClean="0">
                <a:solidFill>
                  <a:srgbClr val="C00000"/>
                </a:solidFill>
              </a:rPr>
              <a:t/>
            </a:r>
            <a:br>
              <a:rPr lang="ru-RU" sz="1600" dirty="0" smtClean="0">
                <a:solidFill>
                  <a:srgbClr val="C00000"/>
                </a:solidFill>
              </a:rPr>
            </a:br>
            <a:r>
              <a:rPr lang="ru-RU" sz="1200" dirty="0" smtClean="0">
                <a:solidFill>
                  <a:srgbClr val="C00000"/>
                </a:solidFill>
              </a:rPr>
              <a:t>.</a:t>
            </a:r>
            <a:br>
              <a:rPr lang="ru-RU" sz="1200" dirty="0" smtClean="0">
                <a:solidFill>
                  <a:srgbClr val="C00000"/>
                </a:solidFill>
              </a:rPr>
            </a:br>
            <a:r>
              <a:rPr lang="ru-RU" sz="1200" dirty="0" smtClean="0">
                <a:solidFill>
                  <a:srgbClr val="C00000"/>
                </a:solidFill>
              </a:rPr>
              <a:t/>
            </a:r>
            <a:br>
              <a:rPr lang="ru-RU" sz="1200" dirty="0" smtClean="0">
                <a:solidFill>
                  <a:srgbClr val="C00000"/>
                </a:solidFill>
              </a:rPr>
            </a:br>
            <a:r>
              <a:rPr lang="ru-RU" sz="1200" dirty="0" smtClean="0">
                <a:solidFill>
                  <a:srgbClr val="C00000"/>
                </a:solidFill>
              </a:rPr>
              <a:t/>
            </a:r>
            <a:br>
              <a:rPr lang="ru-RU" sz="1200" dirty="0" smtClean="0">
                <a:solidFill>
                  <a:srgbClr val="C00000"/>
                </a:solidFill>
              </a:rPr>
            </a:br>
            <a:r>
              <a:rPr lang="ru-RU" sz="1200" dirty="0" smtClean="0">
                <a:solidFill>
                  <a:srgbClr val="C00000"/>
                </a:solidFill>
              </a:rPr>
              <a:t/>
            </a:r>
            <a:br>
              <a:rPr lang="ru-RU" sz="1200" dirty="0" smtClean="0">
                <a:solidFill>
                  <a:srgbClr val="C00000"/>
                </a:solidFill>
              </a:rPr>
            </a:br>
            <a:r>
              <a:rPr lang="ru-RU" sz="5400" dirty="0" smtClean="0">
                <a:solidFill>
                  <a:srgbClr val="C00000"/>
                </a:solidFill>
              </a:rPr>
              <a:t>Мастер -  класс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924944"/>
            <a:ext cx="7304856" cy="2713856"/>
          </a:xfrm>
        </p:spPr>
        <p:txBody>
          <a:bodyPr>
            <a:normAutofit lnSpcReduction="10000"/>
          </a:bodyPr>
          <a:lstStyle/>
          <a:p>
            <a:endParaRPr lang="ru-RU" dirty="0" smtClean="0">
              <a:solidFill>
                <a:srgbClr val="C00000"/>
              </a:solidFill>
            </a:endParaRP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«Аппликация из соломки своими руками»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Воспитатель: Жидкова Е.Н.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2016 год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704088"/>
            <a:ext cx="8291264" cy="7086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Разглаживание соломы утюгом</a:t>
            </a:r>
            <a:endParaRPr lang="ru-RU" dirty="0"/>
          </a:p>
        </p:txBody>
      </p:sp>
      <p:pic>
        <p:nvPicPr>
          <p:cNvPr id="5122" name="Picture 2" descr="G:\конкурс\DSC0222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1664804"/>
            <a:ext cx="5307435" cy="39805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Рисуем образец с обеих сторон.</a:t>
            </a:r>
            <a:endParaRPr lang="ru-RU" dirty="0"/>
          </a:p>
        </p:txBody>
      </p:sp>
      <p:pic>
        <p:nvPicPr>
          <p:cNvPr id="6147" name="Picture 3" descr="G:\конкурс\DSC0223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715682" y="2276871"/>
            <a:ext cx="5376601" cy="403244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Наклеиваем солому клеем.</a:t>
            </a:r>
            <a:endParaRPr lang="ru-RU" dirty="0"/>
          </a:p>
        </p:txBody>
      </p:sp>
      <p:pic>
        <p:nvPicPr>
          <p:cNvPr id="7170" name="Picture 2" descr="G:\конкурс\DSC0223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56948"/>
            <a:ext cx="5760640" cy="43204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147248" cy="92471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Наклеиваем соломку на бархатную бумагу.</a:t>
            </a:r>
            <a:endParaRPr lang="ru-RU" dirty="0"/>
          </a:p>
        </p:txBody>
      </p:sp>
      <p:pic>
        <p:nvPicPr>
          <p:cNvPr id="8194" name="Picture 2" descr="G:\конкурс\DSC022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1702942"/>
            <a:ext cx="5832648" cy="437448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моей работы.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916832"/>
            <a:ext cx="8568952" cy="4392488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лилия</a:t>
            </a:r>
            <a:endParaRPr lang="ru-RU" dirty="0"/>
          </a:p>
        </p:txBody>
      </p:sp>
      <p:pic>
        <p:nvPicPr>
          <p:cNvPr id="11266" name="Picture 2" descr="G:\конкурс\DSC022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059833" y="1556792"/>
            <a:ext cx="3486280" cy="46483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роза</a:t>
            </a:r>
            <a:endParaRPr lang="ru-RU" dirty="0"/>
          </a:p>
        </p:txBody>
      </p:sp>
      <p:pic>
        <p:nvPicPr>
          <p:cNvPr id="10242" name="Picture 2" descr="G:\конкурс\DSC0220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1700808"/>
            <a:ext cx="3349971" cy="44666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Букет полевых цветов.</a:t>
            </a:r>
            <a:endParaRPr lang="ru-RU" dirty="0"/>
          </a:p>
        </p:txBody>
      </p:sp>
      <p:pic>
        <p:nvPicPr>
          <p:cNvPr id="9218" name="Picture 2" descr="G:\конкурс\DSC022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771800" y="2012844"/>
            <a:ext cx="3243961" cy="43252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075240" cy="1080120"/>
          </a:xfrm>
        </p:spPr>
        <p:txBody>
          <a:bodyPr/>
          <a:lstStyle/>
          <a:p>
            <a:r>
              <a:rPr lang="ru-RU" dirty="0" smtClean="0"/>
              <a:t> Оформление в рамки. </a:t>
            </a:r>
            <a:endParaRPr lang="ru-RU" dirty="0"/>
          </a:p>
        </p:txBody>
      </p:sp>
      <p:pic>
        <p:nvPicPr>
          <p:cNvPr id="12292" name="Picture 4" descr="G:\конкурс\DSC0222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1412776"/>
            <a:ext cx="3024336" cy="2268251"/>
          </a:xfrm>
          <a:prstGeom prst="rect">
            <a:avLst/>
          </a:prstGeom>
          <a:noFill/>
        </p:spPr>
      </p:pic>
      <p:pic>
        <p:nvPicPr>
          <p:cNvPr id="12293" name="Picture 5" descr="G:\конкурс\DSC0223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888" y="3861048"/>
            <a:ext cx="2016224" cy="2688300"/>
          </a:xfrm>
          <a:prstGeom prst="rect">
            <a:avLst/>
          </a:prstGeom>
          <a:noFill/>
        </p:spPr>
      </p:pic>
      <p:pic>
        <p:nvPicPr>
          <p:cNvPr id="12294" name="Picture 6" descr="G:\конкурс\DSC022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3861048"/>
            <a:ext cx="2070229" cy="2760307"/>
          </a:xfrm>
          <a:prstGeom prst="rect">
            <a:avLst/>
          </a:prstGeom>
          <a:noFill/>
        </p:spPr>
      </p:pic>
      <p:pic>
        <p:nvPicPr>
          <p:cNvPr id="12295" name="Picture 7" descr="I:\DCIM\100MSDCF\DSC02243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16216" y="3789040"/>
            <a:ext cx="2034225" cy="27123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56990"/>
          </a:xfrm>
        </p:spPr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492895"/>
            <a:ext cx="8229600" cy="237626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 Обучение основам аппликации из соломки и развитие интереса к данной технике.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219256" cy="1156990"/>
          </a:xfrm>
        </p:spPr>
        <p:txBody>
          <a:bodyPr/>
          <a:lstStyle/>
          <a:p>
            <a:r>
              <a:rPr lang="ru-RU" dirty="0" smtClean="0"/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Познакомить </a:t>
            </a:r>
            <a:r>
              <a:rPr lang="ru-RU" dirty="0" smtClean="0"/>
              <a:t>с  </a:t>
            </a:r>
            <a:r>
              <a:rPr lang="ru-RU" dirty="0" smtClean="0"/>
              <a:t>техникой выполнения аппликации из соломки.</a:t>
            </a:r>
          </a:p>
          <a:p>
            <a:r>
              <a:rPr lang="ru-RU" dirty="0" smtClean="0"/>
              <a:t>Обучить приемам наклеивания соломенных лент.</a:t>
            </a:r>
          </a:p>
          <a:p>
            <a:r>
              <a:rPr lang="ru-RU" dirty="0" smtClean="0"/>
              <a:t>Развивать художественный вкус, через декоративное оформление композиции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 и оборудование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Соломенные ленты различных оттенков.</a:t>
            </a:r>
          </a:p>
          <a:p>
            <a:r>
              <a:rPr lang="ru-RU" dirty="0" smtClean="0"/>
              <a:t>Картон для основы.</a:t>
            </a:r>
          </a:p>
          <a:p>
            <a:r>
              <a:rPr lang="ru-RU" dirty="0" smtClean="0"/>
              <a:t>Бархатная бумага темного цвета.</a:t>
            </a:r>
          </a:p>
          <a:p>
            <a:r>
              <a:rPr lang="ru-RU" dirty="0" smtClean="0"/>
              <a:t>Клей ПВА или «Момент».</a:t>
            </a:r>
          </a:p>
          <a:p>
            <a:r>
              <a:rPr lang="ru-RU" dirty="0" smtClean="0"/>
              <a:t>Ножницы.</a:t>
            </a:r>
          </a:p>
          <a:p>
            <a:r>
              <a:rPr lang="ru-RU" dirty="0" smtClean="0"/>
              <a:t>Мягкий карандаш.</a:t>
            </a:r>
          </a:p>
          <a:p>
            <a:r>
              <a:rPr lang="ru-RU" dirty="0" smtClean="0"/>
              <a:t>Кисточка.</a:t>
            </a:r>
          </a:p>
          <a:p>
            <a:r>
              <a:rPr lang="ru-RU" dirty="0" smtClean="0"/>
              <a:t>Бумажная или тканевая салфетка.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Наглядные пособия: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564904"/>
            <a:ext cx="8229600" cy="4293096"/>
          </a:xfrm>
        </p:spPr>
        <p:txBody>
          <a:bodyPr/>
          <a:lstStyle/>
          <a:p>
            <a:r>
              <a:rPr lang="ru-RU" dirty="0" smtClean="0"/>
              <a:t>Подборка эскизов.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Выставка работ.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Мастер класс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0"/>
            <a:ext cx="9144000" cy="6858000"/>
          </a:xfrm>
          <a:solidFill>
            <a:srgbClr val="00B050"/>
          </a:solidFill>
        </p:spPr>
        <p:txBody>
          <a:bodyPr/>
          <a:lstStyle/>
          <a:p>
            <a:pPr algn="ctr"/>
            <a:r>
              <a:rPr lang="ru-RU" dirty="0" smtClean="0"/>
              <a:t>Подборка эскизов</a:t>
            </a:r>
            <a:endParaRPr lang="ru-RU" dirty="0"/>
          </a:p>
        </p:txBody>
      </p:sp>
      <p:pic>
        <p:nvPicPr>
          <p:cNvPr id="1027" name="Picture 3" descr="G:\конкурс\DSC022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980728"/>
            <a:ext cx="6832451" cy="5400600"/>
          </a:xfrm>
          <a:prstGeom prst="rect">
            <a:avLst/>
          </a:prstGeom>
          <a:noFill/>
        </p:spPr>
      </p:pic>
      <p:pic>
        <p:nvPicPr>
          <p:cNvPr id="7" name="Picture 3" descr="G:\конкурс\DSC022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6832451" cy="5400600"/>
          </a:xfrm>
          <a:prstGeom prst="rect">
            <a:avLst/>
          </a:prstGeom>
          <a:noFill/>
        </p:spPr>
      </p:pic>
      <p:pic>
        <p:nvPicPr>
          <p:cNvPr id="8" name="Picture 3" descr="G:\конкурс\DSC022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6832451" cy="5400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8147248" cy="78069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Заготовка материала</a:t>
            </a:r>
            <a:endParaRPr lang="ru-RU" dirty="0"/>
          </a:p>
        </p:txBody>
      </p:sp>
      <p:pic>
        <p:nvPicPr>
          <p:cNvPr id="2050" name="Picture 2" descr="G:\конкурс\DSC0221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10" y="1412776"/>
            <a:ext cx="6696742" cy="502255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Обрезаем узелки</a:t>
            </a:r>
            <a:endParaRPr lang="ru-RU" dirty="0"/>
          </a:p>
        </p:txBody>
      </p:sp>
      <p:pic>
        <p:nvPicPr>
          <p:cNvPr id="3074" name="Picture 2" descr="G:\конкурс\DSC0221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68012" y="2132856"/>
            <a:ext cx="3264364" cy="2448272"/>
          </a:xfrm>
          <a:prstGeom prst="rect">
            <a:avLst/>
          </a:prstGeom>
          <a:noFill/>
        </p:spPr>
      </p:pic>
      <p:pic>
        <p:nvPicPr>
          <p:cNvPr id="3075" name="Picture 3" descr="G:\конкурс\DSC0221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3608" y="2132856"/>
            <a:ext cx="3168352" cy="23762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Складываем в посуду, набираем воду и ставим на огонь.</a:t>
            </a:r>
            <a:endParaRPr lang="ru-RU" dirty="0"/>
          </a:p>
        </p:txBody>
      </p:sp>
      <p:pic>
        <p:nvPicPr>
          <p:cNvPr id="4098" name="Picture 2" descr="G:\конкурс\DSC022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1916832"/>
            <a:ext cx="2552424" cy="1914317"/>
          </a:xfrm>
          <a:prstGeom prst="rect">
            <a:avLst/>
          </a:prstGeom>
          <a:noFill/>
        </p:spPr>
      </p:pic>
      <p:pic>
        <p:nvPicPr>
          <p:cNvPr id="4099" name="Picture 3" descr="G:\конкурс\DSC022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1916832"/>
            <a:ext cx="2624432" cy="1968323"/>
          </a:xfrm>
          <a:prstGeom prst="rect">
            <a:avLst/>
          </a:prstGeom>
          <a:noFill/>
        </p:spPr>
      </p:pic>
      <p:pic>
        <p:nvPicPr>
          <p:cNvPr id="4100" name="Picture 4" descr="G:\конкурс\DSC022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9682" y="4365104"/>
            <a:ext cx="2688300" cy="2016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277</TotalTime>
  <Words>166</Words>
  <Application>Microsoft Office PowerPoint</Application>
  <PresentationFormat>Экран (4:3)</PresentationFormat>
  <Paragraphs>45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Поток</vt:lpstr>
      <vt:lpstr> Муниципальное бюджетное дошкольное образовательное учреждение детский сад №1 р. п. Тамала  .    Мастер -  класс</vt:lpstr>
      <vt:lpstr>Цель:</vt:lpstr>
      <vt:lpstr>Задачи:</vt:lpstr>
      <vt:lpstr>Материал и оборудование</vt:lpstr>
      <vt:lpstr>Наглядные пособия:</vt:lpstr>
      <vt:lpstr>Мастер класс</vt:lpstr>
      <vt:lpstr>Заготовка материала</vt:lpstr>
      <vt:lpstr>Обрезаем узелки</vt:lpstr>
      <vt:lpstr>Складываем в посуду, набираем воду и ставим на огонь.</vt:lpstr>
      <vt:lpstr>Разглаживание соломы утюгом</vt:lpstr>
      <vt:lpstr>Рисуем образец с обеих сторон.</vt:lpstr>
      <vt:lpstr>Наклеиваем солому клеем.</vt:lpstr>
      <vt:lpstr>Наклеиваем соломку на бархатную бумагу.</vt:lpstr>
      <vt:lpstr>Результат моей работы. </vt:lpstr>
      <vt:lpstr>лилия</vt:lpstr>
      <vt:lpstr>роза</vt:lpstr>
      <vt:lpstr>Букет полевых цветов.</vt:lpstr>
      <vt:lpstr> Оформление в рамки.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</dc:title>
  <dc:creator>Александр</dc:creator>
  <cp:lastModifiedBy>Александр</cp:lastModifiedBy>
  <cp:revision>55</cp:revision>
  <dcterms:created xsi:type="dcterms:W3CDTF">2016-08-02T18:42:35Z</dcterms:created>
  <dcterms:modified xsi:type="dcterms:W3CDTF">2016-11-10T16:18:14Z</dcterms:modified>
</cp:coreProperties>
</file>