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58" r:id="rId3"/>
    <p:sldId id="259" r:id="rId4"/>
    <p:sldId id="257" r:id="rId5"/>
    <p:sldId id="260" r:id="rId6"/>
    <p:sldId id="261" r:id="rId7"/>
    <p:sldId id="269" r:id="rId8"/>
    <p:sldId id="271" r:id="rId9"/>
    <p:sldId id="264" r:id="rId10"/>
    <p:sldId id="263" r:id="rId11"/>
    <p:sldId id="266" r:id="rId12"/>
    <p:sldId id="265" r:id="rId13"/>
    <p:sldId id="267" r:id="rId14"/>
    <p:sldId id="268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1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ipe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04.03.2018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ipe dir="u"/>
  </p:transition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5704358-15855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5" y="0"/>
            <a:ext cx="4609847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857884" y="0"/>
            <a:ext cx="328611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200" dirty="0" smtClean="0">
                <a:ln w="29210">
                  <a:solidFill>
                    <a:schemeClr val="tx1"/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Весна в природе</a:t>
            </a:r>
            <a:endParaRPr lang="ru-RU" sz="5400" b="1" cap="none" spc="200" dirty="0">
              <a:ln w="29210">
                <a:solidFill>
                  <a:schemeClr val="tx1"/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Закончи пословицу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dirty="0" smtClean="0"/>
              <a:t>Один в поле…</a:t>
            </a:r>
          </a:p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Admin\Desktop\Downloads\origina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349" y="1412776"/>
            <a:ext cx="3748651" cy="38236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400" dirty="0" smtClean="0"/>
              <a:t>не воин.</a:t>
            </a:r>
          </a:p>
          <a:p>
            <a:endParaRPr lang="ru-RU" dirty="0"/>
          </a:p>
        </p:txBody>
      </p:sp>
      <p:pic>
        <p:nvPicPr>
          <p:cNvPr id="2050" name="Picture 2" descr="C:\Users\Admin\Desktop\Downloads\51(10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564904"/>
            <a:ext cx="4324806" cy="3600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600" dirty="0" smtClean="0"/>
              <a:t>Один за всех и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Downloads\243404-Sepik_1440x9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420888"/>
            <a:ext cx="6040557" cy="377534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4000" dirty="0" smtClean="0"/>
              <a:t>все за одного.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9" name="Picture 3" descr="C:\Users\Admin\Desktop\Downloads\65399-__-__-_1991-1024x76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2636912"/>
            <a:ext cx="5077520" cy="377838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Downloads\Ants_Closeup_Branches_4835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67536" y="3780034"/>
            <a:ext cx="4176464" cy="3077966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/>
              <a:t>Ручьи сольются - реки, люди соединятся –сила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1403648" y="1484784"/>
            <a:ext cx="2704344" cy="4663440"/>
          </a:xfrm>
        </p:spPr>
        <p:txBody>
          <a:bodyPr>
            <a:normAutofit/>
          </a:bodyPr>
          <a:lstStyle/>
          <a:p>
            <a:r>
              <a:rPr lang="ru-RU" dirty="0" smtClean="0"/>
              <a:t>. Что одному не под силу, то легко коллективу.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Пришел </a:t>
            </a:r>
            <a:r>
              <a:rPr lang="ru-RU" dirty="0" err="1" smtClean="0"/>
              <a:t>марток</a:t>
            </a:r>
            <a:r>
              <a:rPr lang="ru-RU" dirty="0" smtClean="0"/>
              <a:t>, одевай двое порток.</a:t>
            </a:r>
          </a:p>
          <a:p>
            <a:endParaRPr lang="ru-RU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Сплотившись, даже слабые могучи</a:t>
            </a:r>
          </a:p>
          <a:p>
            <a:endParaRPr lang="ru-RU" dirty="0" smtClean="0"/>
          </a:p>
          <a:p>
            <a:r>
              <a:rPr lang="ru-RU" dirty="0" smtClean="0"/>
              <a:t>Весенний день год кормит.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всё\Downloads\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56613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4000" dirty="0" smtClean="0"/>
              <a:t>«Если бы природа могла чувствовать благодарность к человеку за то, что он проник в ее жизнь и воспел ее, то прежде всего эта благодарность выпала бы на долю …….»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0648"/>
            <a:ext cx="7406640" cy="72008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Константин Паустовский  писал: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sz="3600" b="1" dirty="0" smtClean="0"/>
              <a:t>Фёдор Иванович Тютчев</a:t>
            </a:r>
          </a:p>
          <a:p>
            <a:endParaRPr lang="ru-RU" sz="3600" b="1" dirty="0" smtClean="0"/>
          </a:p>
          <a:p>
            <a:r>
              <a:rPr lang="ru-RU" sz="3600" b="1" dirty="0" smtClean="0"/>
              <a:t>Михаил Михайлович Пришвин</a:t>
            </a:r>
          </a:p>
          <a:p>
            <a:endParaRPr lang="ru-RU" sz="3600" b="1" dirty="0" smtClean="0"/>
          </a:p>
          <a:p>
            <a:pPr>
              <a:buNone/>
            </a:pPr>
            <a:r>
              <a:rPr lang="ru-RU" sz="3600" b="1" dirty="0" smtClean="0"/>
              <a:t>Афанасий Афанасьевич Фет</a:t>
            </a:r>
            <a:endParaRPr lang="ru-RU" sz="3600" dirty="0" smtClean="0"/>
          </a:p>
          <a:p>
            <a:pPr>
              <a:buNone/>
            </a:pPr>
            <a:endParaRPr lang="ru-RU" sz="3600" b="1" dirty="0" smtClean="0"/>
          </a:p>
          <a:p>
            <a:pPr>
              <a:buNone/>
            </a:pPr>
            <a:endParaRPr lang="ru-RU" sz="36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0" y="0"/>
            <a:ext cx="4419600" cy="5562600"/>
          </a:xfrm>
        </p:spPr>
        <p:txBody>
          <a:bodyPr>
            <a:noAutofit/>
          </a:bodyPr>
          <a:lstStyle/>
          <a:p>
            <a:pPr algn="just"/>
            <a:endParaRPr lang="ru-RU" sz="2400" dirty="0"/>
          </a:p>
        </p:txBody>
      </p:sp>
      <p:pic>
        <p:nvPicPr>
          <p:cNvPr id="1027" name="Picture 3" descr="C:\Users\Admin\Desktop\Downloads\пришшви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66271" y="0"/>
            <a:ext cx="3977729" cy="2794355"/>
          </a:xfrm>
          <a:prstGeom prst="rect">
            <a:avLst/>
          </a:prstGeom>
          <a:noFill/>
        </p:spPr>
      </p:pic>
      <p:pic>
        <p:nvPicPr>
          <p:cNvPr id="1029" name="Picture 5" descr="C:\Users\Admin\Desktop\Downloads\prishv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3429000"/>
            <a:ext cx="2880320" cy="2880320"/>
          </a:xfrm>
          <a:prstGeom prst="rect">
            <a:avLst/>
          </a:prstGeom>
          <a:noFill/>
        </p:spPr>
      </p:pic>
      <p:pic>
        <p:nvPicPr>
          <p:cNvPr id="5" name="Picture 2" descr="C:\Users\Admin\Desktop\маленький пришвин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5616" y="332656"/>
            <a:ext cx="3257550" cy="571500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216778"/>
            <a:ext cx="5400600" cy="6919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28800"/>
            <a:ext cx="8435280" cy="4497363"/>
          </a:xfrm>
        </p:spPr>
        <p:txBody>
          <a:bodyPr/>
          <a:lstStyle/>
          <a:p>
            <a:r>
              <a:rPr lang="ru-RU" sz="4000" dirty="0" smtClean="0"/>
              <a:t>«Камень большой и крепкий, ему, может быть, ещё тысячу лет здесь лежать, а капля живёт одно мгновенье – боль бессилия».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>
          <a:xfrm>
            <a:off x="179512" y="1196752"/>
            <a:ext cx="8795320" cy="1301956"/>
          </a:xfrm>
        </p:spPr>
        <p:txBody>
          <a:bodyPr>
            <a:normAutofit/>
          </a:bodyPr>
          <a:lstStyle/>
          <a:p>
            <a:endParaRPr lang="ru-RU" sz="28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4978896" cy="1162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4000" dirty="0" smtClean="0"/>
              <a:t>Такая сила в ней бывает,</a:t>
            </a:r>
          </a:p>
          <a:p>
            <a:pPr>
              <a:buNone/>
            </a:pPr>
            <a:r>
              <a:rPr lang="ru-RU" sz="4000" dirty="0" smtClean="0"/>
              <a:t>С годами гору разрушает.</a:t>
            </a:r>
            <a:br>
              <a:rPr lang="ru-RU" sz="4000" dirty="0" smtClean="0"/>
            </a:br>
            <a:r>
              <a:rPr lang="ru-RU" sz="40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3257104" cy="2290192"/>
          </a:xfrm>
        </p:spPr>
        <p:txBody>
          <a:bodyPr/>
          <a:lstStyle/>
          <a:p>
            <a:r>
              <a:rPr lang="ru-RU" sz="3200" dirty="0" smtClean="0"/>
              <a:t>Такая сила в ней бывает,</a:t>
            </a:r>
            <a:br>
              <a:rPr lang="ru-RU" sz="3200" dirty="0" smtClean="0"/>
            </a:br>
            <a:r>
              <a:rPr lang="ru-RU" sz="3200" dirty="0" smtClean="0"/>
              <a:t>С годами гору разрушает.</a:t>
            </a:r>
            <a:endParaRPr lang="ru-RU" sz="3200" dirty="0"/>
          </a:p>
        </p:txBody>
      </p:sp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dmin\Desktop\9d2886eb4bb244079d926fae373682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268760"/>
            <a:ext cx="4882938" cy="42484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Или назови своё чувство!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бодрость</a:t>
            </a:r>
          </a:p>
          <a:p>
            <a:r>
              <a:rPr lang="ru-RU" sz="3200" dirty="0" smtClean="0"/>
              <a:t>веселье </a:t>
            </a:r>
          </a:p>
          <a:p>
            <a:r>
              <a:rPr lang="ru-RU" sz="3200" dirty="0" smtClean="0"/>
              <a:t>волнение</a:t>
            </a:r>
          </a:p>
          <a:p>
            <a:r>
              <a:rPr lang="ru-RU" sz="3200" dirty="0" smtClean="0"/>
              <a:t>восторг </a:t>
            </a:r>
          </a:p>
          <a:p>
            <a:r>
              <a:rPr lang="ru-RU" sz="3200" dirty="0" smtClean="0"/>
              <a:t>гордость</a:t>
            </a:r>
          </a:p>
          <a:p>
            <a:r>
              <a:rPr lang="ru-RU" sz="3200" dirty="0" smtClean="0"/>
              <a:t>нежность</a:t>
            </a:r>
          </a:p>
          <a:p>
            <a:r>
              <a:rPr lang="ru-RU" sz="3200" dirty="0" smtClean="0"/>
              <a:t>неискренность </a:t>
            </a:r>
          </a:p>
          <a:p>
            <a:endParaRPr lang="ru-RU" sz="3200" dirty="0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sz="3200" dirty="0" smtClean="0"/>
              <a:t>противоречивость </a:t>
            </a:r>
          </a:p>
          <a:p>
            <a:r>
              <a:rPr lang="ru-RU" sz="3200" dirty="0" smtClean="0"/>
              <a:t>радость</a:t>
            </a:r>
          </a:p>
          <a:p>
            <a:r>
              <a:rPr lang="ru-RU" sz="3200" dirty="0" smtClean="0"/>
              <a:t>радушие</a:t>
            </a:r>
          </a:p>
          <a:p>
            <a:r>
              <a:rPr lang="ru-RU" sz="3200" dirty="0" smtClean="0"/>
              <a:t>растерянность </a:t>
            </a:r>
          </a:p>
          <a:p>
            <a:r>
              <a:rPr lang="ru-RU" sz="3200" dirty="0" smtClean="0"/>
              <a:t>удивление </a:t>
            </a:r>
          </a:p>
          <a:p>
            <a:r>
              <a:rPr lang="ru-RU" sz="3200" dirty="0" smtClean="0"/>
              <a:t>удовольствие</a:t>
            </a:r>
          </a:p>
          <a:p>
            <a:r>
              <a:rPr lang="ru-RU" sz="3200" dirty="0" smtClean="0"/>
              <a:t>умиление</a:t>
            </a:r>
            <a:endParaRPr lang="ru-RU" sz="3200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Выбери пословицу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Одна капля бессильна, </a:t>
            </a:r>
          </a:p>
          <a:p>
            <a:pPr>
              <a:buNone/>
            </a:pPr>
            <a:r>
              <a:rPr lang="ru-RU" dirty="0" smtClean="0"/>
              <a:t>а множество </a:t>
            </a:r>
          </a:p>
          <a:p>
            <a:pPr>
              <a:buNone/>
            </a:pPr>
            <a:r>
              <a:rPr lang="ru-RU" smtClean="0"/>
              <a:t>капель-сила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Такая сила в ней бывает,</a:t>
            </a:r>
          </a:p>
          <a:p>
            <a:pPr>
              <a:buNone/>
            </a:pPr>
            <a:r>
              <a:rPr lang="ru-RU" dirty="0" smtClean="0"/>
              <a:t>С годами гору разрушает</a:t>
            </a:r>
            <a:endParaRPr lang="ru-RU" dirty="0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1141</TotalTime>
  <Words>144</Words>
  <Application>Microsoft Office PowerPoint</Application>
  <PresentationFormat>Экран (4:3)</PresentationFormat>
  <Paragraphs>46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Слайд 1</vt:lpstr>
      <vt:lpstr>         «Если бы природа могла чувствовать благодарность к человеку за то, что он проник в ее жизнь и воспел ее, то прежде всего эта благодарность выпала бы на долю …….»  </vt:lpstr>
      <vt:lpstr>Слайд 3</vt:lpstr>
      <vt:lpstr>Слайд 4</vt:lpstr>
      <vt:lpstr>Слайд 5</vt:lpstr>
      <vt:lpstr>Слайд 6</vt:lpstr>
      <vt:lpstr>Такая сила в ней бывает, С годами гору разрушает.</vt:lpstr>
      <vt:lpstr>Или назови своё чувство!</vt:lpstr>
      <vt:lpstr>Выбери пословицу</vt:lpstr>
      <vt:lpstr>Закончи пословицу</vt:lpstr>
      <vt:lpstr>Слайд 11</vt:lpstr>
      <vt:lpstr>Слайд 12</vt:lpstr>
      <vt:lpstr>Слайд 13</vt:lpstr>
      <vt:lpstr> Ручьи сольются - реки, люди соединятся –сила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84</cp:revision>
  <dcterms:created xsi:type="dcterms:W3CDTF">2018-02-23T09:00:48Z</dcterms:created>
  <dcterms:modified xsi:type="dcterms:W3CDTF">2018-03-04T18:24:19Z</dcterms:modified>
</cp:coreProperties>
</file>