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2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2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0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06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61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73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54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9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0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64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5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C8D08-C9B2-40C7-BB4D-5406ACAD812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2A8A-0DCC-4033-9C2E-01433064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89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занятию по развитию речи </a:t>
            </a:r>
            <a:r>
              <a:rPr lang="en-US" dirty="0" smtClean="0"/>
              <a:t>“</a:t>
            </a:r>
            <a:r>
              <a:rPr lang="ru-RU" dirty="0" smtClean="0"/>
              <a:t>Весна</a:t>
            </a:r>
            <a:r>
              <a:rPr lang="en-US" dirty="0" smtClean="0"/>
              <a:t>”</a:t>
            </a:r>
            <a:r>
              <a:rPr lang="ru-RU" dirty="0" smtClean="0"/>
              <a:t> в средней группе.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Составила: </a:t>
            </a:r>
            <a:r>
              <a:rPr lang="ru-RU" dirty="0" err="1" smtClean="0"/>
              <a:t>Огородникова</a:t>
            </a:r>
            <a:r>
              <a:rPr lang="ru-RU" dirty="0" smtClean="0"/>
              <a:t>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311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47637"/>
            <a:ext cx="8839200" cy="656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0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771525"/>
            <a:ext cx="714375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484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692696"/>
            <a:ext cx="6948264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2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50"/>
            <a:ext cx="9144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09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30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704850"/>
            <a:ext cx="81280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64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92696"/>
            <a:ext cx="727280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77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980729"/>
            <a:ext cx="6480720" cy="47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04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5784"/>
            <a:ext cx="9144000" cy="614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31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0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57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4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711200"/>
            <a:ext cx="7620000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40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533400"/>
            <a:ext cx="86995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70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36" y="0"/>
            <a:ext cx="86913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26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653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9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5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764704"/>
            <a:ext cx="748883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25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18665"/>
            <a:ext cx="756084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01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18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к занятию по развитию речи “Весна” в средней группе.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по развитию речи “Весна” в средней группе.</dc:title>
  <dc:creator>Игорь Огородников</dc:creator>
  <cp:lastModifiedBy>Игорь Огородников</cp:lastModifiedBy>
  <cp:revision>5</cp:revision>
  <dcterms:created xsi:type="dcterms:W3CDTF">2018-04-11T11:29:09Z</dcterms:created>
  <dcterms:modified xsi:type="dcterms:W3CDTF">2018-04-11T12:17:48Z</dcterms:modified>
</cp:coreProperties>
</file>