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2" r:id="rId11"/>
    <p:sldId id="270" r:id="rId12"/>
    <p:sldId id="271" r:id="rId13"/>
    <p:sldId id="265" r:id="rId14"/>
    <p:sldId id="26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46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50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603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89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5797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02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803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90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538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1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2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9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54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2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95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044B0-1AC6-4E59-90EB-D7C6F0362874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7416721-460B-477F-8773-19F54658C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5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7520" y="1687067"/>
            <a:ext cx="880357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познавательных способностей детей старшего дошкольного возраста</a:t>
            </a:r>
            <a:r>
              <a:rPr lang="ru-RU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05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33" y="1377181"/>
            <a:ext cx="3847774" cy="54210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1660" y="4662219"/>
            <a:ext cx="694706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Franklin Gothic Medium Cond" panose="020B0606030402020204" pitchFamily="34" charset="0"/>
              </a:rPr>
              <a:t>Подготовила воспитатель первой квалификационной категории </a:t>
            </a:r>
          </a:p>
          <a:p>
            <a:r>
              <a:rPr lang="ru-RU" sz="2800" i="1" dirty="0" smtClean="0">
                <a:solidFill>
                  <a:srgbClr val="002060"/>
                </a:solidFill>
                <a:latin typeface="Franklin Gothic Medium Cond" panose="020B0606030402020204" pitchFamily="34" charset="0"/>
              </a:rPr>
              <a:t>подготовительной к школе группы </a:t>
            </a:r>
          </a:p>
          <a:p>
            <a:r>
              <a:rPr lang="ru-RU" sz="3200" i="1" dirty="0" err="1" smtClean="0">
                <a:latin typeface="Franklin Gothic Medium Cond" panose="020B0606030402020204" pitchFamily="34" charset="0"/>
              </a:rPr>
              <a:t>Зибарева</a:t>
            </a:r>
            <a:r>
              <a:rPr lang="ru-RU" sz="3200" i="1" dirty="0" smtClean="0">
                <a:latin typeface="Franklin Gothic Medium Cond" panose="020B0606030402020204" pitchFamily="34" charset="0"/>
              </a:rPr>
              <a:t> Людмила Анатольевна.</a:t>
            </a:r>
            <a:endParaRPr lang="ru-RU" sz="3200" i="1" dirty="0">
              <a:latin typeface="Franklin Gothic Medium Cond" panose="020B06060304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9885" y="215642"/>
            <a:ext cx="9883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Franklin Gothic Demi" panose="020B0703020102020204" pitchFamily="34" charset="0"/>
              </a:rPr>
              <a:t>Муниципальное бюджетное дошкольное</a:t>
            </a:r>
          </a:p>
          <a:p>
            <a:pPr algn="ctr"/>
            <a:r>
              <a:rPr lang="ru-RU" sz="2000" dirty="0" smtClean="0">
                <a:latin typeface="Franklin Gothic Demi" panose="020B0703020102020204" pitchFamily="34" charset="0"/>
              </a:rPr>
              <a:t> образовательное учреждение «Детский сад № 11 </a:t>
            </a:r>
          </a:p>
          <a:p>
            <a:pPr algn="ctr"/>
            <a:r>
              <a:rPr lang="ru-RU" sz="2000" dirty="0" smtClean="0">
                <a:latin typeface="Franklin Gothic Demi" panose="020B0703020102020204" pitchFamily="34" charset="0"/>
              </a:rPr>
              <a:t>г. Калининска Саратовской области»</a:t>
            </a:r>
            <a:endParaRPr lang="ru-RU" sz="2000" dirty="0"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897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9031" y="2176990"/>
            <a:ext cx="4950041" cy="441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530" y="0"/>
            <a:ext cx="4385310" cy="5847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96590" y="1630680"/>
            <a:ext cx="5547360" cy="416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14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0118" y="68677"/>
            <a:ext cx="8407730" cy="67805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1246" y="1368414"/>
            <a:ext cx="4690754" cy="47289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174181" y="712520"/>
            <a:ext cx="368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«Найди отличия»</a:t>
            </a:r>
            <a:endParaRPr lang="ru-RU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037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467185" cy="457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342" y="2363190"/>
            <a:ext cx="6357998" cy="449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64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29216"/>
            <a:ext cx="12192001" cy="688721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1262" y="308757"/>
            <a:ext cx="113409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усилие и педагогов, и родителей должно быть направлено на то, чтобы воспитать у дошкольников потребность испытывать интерес к самому процессу познания, к преодолению трудностей, стоящих на этом пути, к самостоятельному поиску решений и достижению поставленной цели.</a:t>
            </a:r>
          </a:p>
        </p:txBody>
      </p:sp>
    </p:spTree>
    <p:extLst>
      <p:ext uri="{BB962C8B-B14F-4D97-AF65-F5344CB8AC3E}">
        <p14:creationId xmlns:p14="http://schemas.microsoft.com/office/powerpoint/2010/main" val="999400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1288" y="190005"/>
            <a:ext cx="101296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Используя различные дидактические игры в работе с детьми, убедилась в том, что они дают большой заряд положительных эмоций. Надо добиваться, чтобы радость от игровой деятельности постепенно перешла в радость учения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Учение должно быть радостным!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43" y="3382513"/>
            <a:ext cx="3920217" cy="3475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2932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7908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5636" y="302359"/>
            <a:ext cx="112578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 познавательными способностями детей дошкольного возраста следует понимать активность, проявляемую в процессе познания. Она выражается в заинтересованном принятии информации, в желании уточнить, углубить свои знания, в самостоятельном поиске ответов на интересующие вопросы, в проявлении элементов творчества, в умении усвоить способ познания и применять его на другом материале. Познавательные способности развиваются из потребности в новых впечатлениях, которая присуща каждому человеку от рождения. В дошкольном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возрасте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на основе этой потребности, в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процессе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развития ориентировочно-исследовательской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деятельности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у ребенка формируется стремление </a:t>
            </a:r>
            <a:endParaRPr lang="ru-RU" sz="2800" b="1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узнать 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открыть для себя как можно больше нового.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33629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30" y="3180017"/>
            <a:ext cx="4022334" cy="361500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18161" y="94550"/>
            <a:ext cx="10592789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 способствуют:</a:t>
            </a:r>
            <a:endParaRPr lang="ru-RU" sz="3200" b="1" u="sng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развитию познавательных и умственных способностей: получению новых знаний, их обобщению и закреплению, расширению имеющихся у них представления о предметах и явлениях природы, растениях, животных; развитию памяти, внимания, наблюдательности; -развитию умению высказывать свои суждения, делать умозаключения.</a:t>
            </a:r>
            <a:endParaRPr lang="ru-RU" sz="24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развитию речи детей: пополнению и активизации словаря.</a:t>
            </a:r>
            <a:endParaRPr lang="ru-RU" sz="24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750"/>
              </a:spcAft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социально-нравственному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 ребенка-дошкольника: в такой игре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происходит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познание взаимоотношений между детьми,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</a:p>
          <a:p>
            <a:pPr marL="342900" indent="-342900">
              <a:spcAft>
                <a:spcPts val="75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взрослыми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объектами живой и неживой природы, в ней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</a:p>
          <a:p>
            <a:pPr marL="342900" indent="-342900">
              <a:spcAft>
                <a:spcPts val="75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ребенок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проявляет чуткое отношение к сверстникам,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</a:t>
            </a:r>
          </a:p>
          <a:p>
            <a:pPr marL="342900" indent="-342900">
              <a:spcAft>
                <a:spcPts val="750"/>
              </a:spcAft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учится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быть справедливым, уступать в случае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750"/>
              </a:spcAft>
              <a:buFontTx/>
              <a:buChar char="-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необходимости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учится сочувствовать и т. д.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00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936767"/>
            <a:ext cx="6032665" cy="392123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57548" y="171907"/>
            <a:ext cx="102246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дидактических игр включает:</a:t>
            </a:r>
            <a:endParaRPr lang="ru-RU" sz="3200" b="1" u="sng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Ознакомление детей с содержанием игры, использование в ней дидактического материала (показ предметов, картинок, краткая беседа, в ходе которой уточняются знания и представления детей).</a:t>
            </a:r>
            <a:endParaRPr lang="ru-RU" sz="2400" b="1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Объяснение хода и правил игры, при этом четкое выполнение этих правил.</a:t>
            </a:r>
            <a:endParaRPr lang="ru-RU" sz="2400" b="1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Показ игровых действий.</a:t>
            </a:r>
            <a:endParaRPr lang="ru-RU" sz="2400" b="1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Определение роли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взрослого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игре, его участие в качестве играющего,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болельщика         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арбитра (педагог направляет действия играющих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советом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вопросом, напоминанием).</a:t>
            </a:r>
            <a:endParaRPr lang="ru-RU" sz="2400" b="1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5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Подведение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итогов     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–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ответственный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момент в руководстве ею.</a:t>
            </a:r>
            <a:endParaRPr lang="ru-RU" sz="24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7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49" y="2256156"/>
            <a:ext cx="6226753" cy="44242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16359" y="394108"/>
            <a:ext cx="7760369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дидактических игр:</a:t>
            </a:r>
            <a:endParaRPr lang="ru-RU" sz="40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Игры с предметами (игрушками) .</a:t>
            </a:r>
            <a:endParaRPr lang="ru-RU" sz="44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Настольно-печатные игры.</a:t>
            </a:r>
            <a:endParaRPr lang="ru-RU" sz="44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Словесные игры.</a:t>
            </a:r>
            <a:endParaRPr lang="ru-RU" sz="4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640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9378" y="878773"/>
            <a:ext cx="7030193" cy="5272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93326" y="857250"/>
            <a:ext cx="685800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21233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384959" y="857250"/>
            <a:ext cx="685800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068" y="-1"/>
            <a:ext cx="51435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810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21" y="464542"/>
            <a:ext cx="7471611" cy="6145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15842" y="857249"/>
            <a:ext cx="685800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08726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43073" y="-733926"/>
            <a:ext cx="6424863" cy="8566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183404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</TotalTime>
  <Words>360</Words>
  <Application>Microsoft Office PowerPoint</Application>
  <PresentationFormat>Широкоэкранный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Calibri</vt:lpstr>
      <vt:lpstr>Century Gothic</vt:lpstr>
      <vt:lpstr>Franklin Gothic Demi</vt:lpstr>
      <vt:lpstr>Franklin Gothic Medium Cond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2017-01-24T14:46:01Z</dcterms:created>
  <dcterms:modified xsi:type="dcterms:W3CDTF">2018-04-10T22:10:27Z</dcterms:modified>
</cp:coreProperties>
</file>