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4" r:id="rId3"/>
    <p:sldId id="258" r:id="rId4"/>
    <p:sldId id="296" r:id="rId5"/>
    <p:sldId id="292" r:id="rId6"/>
    <p:sldId id="295" r:id="rId7"/>
    <p:sldId id="285" r:id="rId8"/>
    <p:sldId id="294" r:id="rId9"/>
    <p:sldId id="290" r:id="rId10"/>
    <p:sldId id="286" r:id="rId11"/>
    <p:sldId id="284" r:id="rId12"/>
    <p:sldId id="291" r:id="rId13"/>
    <p:sldId id="263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157"/>
            <a:ext cx="2356674" cy="6853096"/>
            <a:chOff x="6627813" y="195610"/>
            <a:chExt cx="1952625" cy="5678141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5610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4/11/2018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58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2.xml"/><Relationship Id="rId13" Type="http://schemas.openxmlformats.org/officeDocument/2006/relationships/image" Target="../media/image9.png"/><Relationship Id="rId18" Type="http://schemas.openxmlformats.org/officeDocument/2006/relationships/image" Target="../media/image14.png"/><Relationship Id="rId3" Type="http://schemas.openxmlformats.org/officeDocument/2006/relationships/slide" Target="slide9.xml"/><Relationship Id="rId7" Type="http://schemas.openxmlformats.org/officeDocument/2006/relationships/image" Target="../media/image4.png"/><Relationship Id="rId12" Type="http://schemas.openxmlformats.org/officeDocument/2006/relationships/image" Target="../media/image8.png"/><Relationship Id="rId17" Type="http://schemas.openxmlformats.org/officeDocument/2006/relationships/image" Target="../media/image13.png"/><Relationship Id="rId2" Type="http://schemas.openxmlformats.org/officeDocument/2006/relationships/image" Target="../media/image1.png"/><Relationship Id="rId16" Type="http://schemas.openxmlformats.org/officeDocument/2006/relationships/image" Target="../media/image12.png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slide" Target="slide13.xml"/><Relationship Id="rId11" Type="http://schemas.openxmlformats.org/officeDocument/2006/relationships/image" Target="../media/image7.png"/><Relationship Id="rId5" Type="http://schemas.openxmlformats.org/officeDocument/2006/relationships/image" Target="../media/image3.png"/><Relationship Id="rId15" Type="http://schemas.openxmlformats.org/officeDocument/2006/relationships/image" Target="../media/image11.png"/><Relationship Id="rId10" Type="http://schemas.openxmlformats.org/officeDocument/2006/relationships/image" Target="../media/image6.png"/><Relationship Id="rId19" Type="http://schemas.openxmlformats.org/officeDocument/2006/relationships/image" Target="../media/image15.png"/><Relationship Id="rId4" Type="http://schemas.openxmlformats.org/officeDocument/2006/relationships/image" Target="../media/image2.png"/><Relationship Id="rId9" Type="http://schemas.openxmlformats.org/officeDocument/2006/relationships/image" Target="../media/image5.png"/><Relationship Id="rId1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gif"/><Relationship Id="rId4" Type="http://schemas.openxmlformats.org/officeDocument/2006/relationships/image" Target="../media/image2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1E614F6-9821-4BCF-846B-B9F2FA7C88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294627" y="879894"/>
            <a:ext cx="8514271" cy="3648974"/>
          </a:xfrm>
        </p:spPr>
        <p:txBody>
          <a:bodyPr>
            <a:normAutofit fontScale="90000"/>
          </a:bodyPr>
          <a:lstStyle/>
          <a:p>
            <a:pPr algn="ctr">
              <a:defRPr/>
            </a:pPr>
            <a:r>
              <a:rPr lang="ru-RU" sz="80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 Smbd Caption" panose="02020702040506020403" pitchFamily="18" charset="0"/>
              </a:rPr>
              <a:t>Зимние </a:t>
            </a:r>
            <a:br>
              <a:rPr lang="ru-RU" sz="80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 Smbd Caption" panose="02020702040506020403" pitchFamily="18" charset="0"/>
              </a:rPr>
            </a:br>
            <a:r>
              <a:rPr lang="ru-RU" sz="80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 Smbd Caption" panose="02020702040506020403" pitchFamily="18" charset="0"/>
              </a:rPr>
              <a:t>Олимпийские </a:t>
            </a:r>
            <a:br>
              <a:rPr lang="ru-RU" sz="80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 Smbd Caption" panose="02020702040506020403" pitchFamily="18" charset="0"/>
              </a:rPr>
            </a:br>
            <a:r>
              <a:rPr lang="ru-RU" sz="8000" b="1" dirty="0">
                <a:ln w="11430"/>
                <a:solidFill>
                  <a:schemeClr val="accent6">
                    <a:lumMod val="50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no Pro Smbd Caption" panose="02020702040506020403" pitchFamily="18" charset="0"/>
              </a:rPr>
              <a:t>виды спорта</a:t>
            </a:r>
            <a:r>
              <a:rPr lang="ru-RU" b="1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b="1" dirty="0">
                <a:ln w="11430"/>
                <a:solidFill>
                  <a:schemeClr val="bg1">
                    <a:lumMod val="95000"/>
                  </a:schemeClr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683D76C2-662B-4013-B7CE-2B15F178DD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211019" y="4183811"/>
            <a:ext cx="5980981" cy="1992702"/>
          </a:xfrm>
        </p:spPr>
        <p:txBody>
          <a:bodyPr>
            <a:norm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Разработка материалов занятия на тему : 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Зимние Олимпийские виды спорта</a:t>
            </a: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Воспитатель ГПД 3 «Б»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класса ГБОУ школы № 131: Федорова Зарина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Ф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едоровна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9682553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5.jpg">
            <a:extLst>
              <a:ext uri="{FF2B5EF4-FFF2-40B4-BE49-F238E27FC236}">
                <a16:creationId xmlns:a16="http://schemas.microsoft.com/office/drawing/2014/main" xmlns="" id="{9907353F-7B6A-40C5-89A7-2FFFC2B88FB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7975681" y="2499881"/>
            <a:ext cx="386715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46C20410-45B5-41E0-BA4B-D7AF11334523}"/>
              </a:ext>
            </a:extLst>
          </p:cNvPr>
          <p:cNvSpPr/>
          <p:nvPr/>
        </p:nvSpPr>
        <p:spPr>
          <a:xfrm>
            <a:off x="7975681" y="1500619"/>
            <a:ext cx="3700051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Скелетон</a:t>
            </a:r>
          </a:p>
        </p:txBody>
      </p:sp>
      <p:pic>
        <p:nvPicPr>
          <p:cNvPr id="4" name="Picture 2" descr="http://img2.ntv.ru/home/news/20140125/kho_vs.jpg">
            <a:extLst>
              <a:ext uri="{FF2B5EF4-FFF2-40B4-BE49-F238E27FC236}">
                <a16:creationId xmlns:a16="http://schemas.microsoft.com/office/drawing/2014/main" xmlns="" id="{C25D90E6-5A8F-42A0-BC7E-49F1A03A93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5176" y="4003852"/>
            <a:ext cx="5700464" cy="2854147"/>
          </a:xfrm>
          <a:prstGeom prst="rect">
            <a:avLst/>
          </a:prstGeom>
          <a:noFill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21AA45E6-9A61-4018-8481-2F63917CB61E}"/>
              </a:ext>
            </a:extLst>
          </p:cNvPr>
          <p:cNvSpPr/>
          <p:nvPr/>
        </p:nvSpPr>
        <p:spPr>
          <a:xfrm>
            <a:off x="1059557" y="3246120"/>
            <a:ext cx="6231702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Санный спорт</a:t>
            </a:r>
          </a:p>
        </p:txBody>
      </p:sp>
      <p:pic>
        <p:nvPicPr>
          <p:cNvPr id="6" name="Picture 2" descr="http://covsmo.ru/wp-content/uploads/2016/11/K-bobsleyu.jpg">
            <a:extLst>
              <a:ext uri="{FF2B5EF4-FFF2-40B4-BE49-F238E27FC236}">
                <a16:creationId xmlns:a16="http://schemas.microsoft.com/office/drawing/2014/main" xmlns="" id="{10CC1329-0A6C-4910-ABE8-B379F4FE51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802806" y="1083694"/>
            <a:ext cx="4527716" cy="2345306"/>
          </a:xfrm>
          <a:prstGeom prst="rect">
            <a:avLst/>
          </a:prstGeom>
          <a:noFill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556E35B5-A4A9-4062-8042-3C7E8995C243}"/>
              </a:ext>
            </a:extLst>
          </p:cNvPr>
          <p:cNvSpPr/>
          <p:nvPr/>
        </p:nvSpPr>
        <p:spPr>
          <a:xfrm>
            <a:off x="2360107" y="160364"/>
            <a:ext cx="3413114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Бобслей</a:t>
            </a:r>
          </a:p>
        </p:txBody>
      </p:sp>
    </p:spTree>
    <p:extLst>
      <p:ext uri="{BB962C8B-B14F-4D97-AF65-F5344CB8AC3E}">
        <p14:creationId xmlns:p14="http://schemas.microsoft.com/office/powerpoint/2010/main" xmlns="" val="11317260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5" descr="i.jpg">
            <a:extLst>
              <a:ext uri="{FF2B5EF4-FFF2-40B4-BE49-F238E27FC236}">
                <a16:creationId xmlns:a16="http://schemas.microsoft.com/office/drawing/2014/main" xmlns="" id="{895A975F-7F79-4C0E-9D5B-CFD909291AA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661033" y="923331"/>
            <a:ext cx="3225168" cy="241852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1A19ECA9-F4D3-44D3-9351-7BEC77359C60}"/>
              </a:ext>
            </a:extLst>
          </p:cNvPr>
          <p:cNvSpPr/>
          <p:nvPr/>
        </p:nvSpPr>
        <p:spPr>
          <a:xfrm>
            <a:off x="926815" y="0"/>
            <a:ext cx="3111749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Кёрлинг</a:t>
            </a:r>
          </a:p>
        </p:txBody>
      </p:sp>
      <p:pic>
        <p:nvPicPr>
          <p:cNvPr id="6" name="Рисунок 6" descr="2.jpg">
            <a:extLst>
              <a:ext uri="{FF2B5EF4-FFF2-40B4-BE49-F238E27FC236}">
                <a16:creationId xmlns:a16="http://schemas.microsoft.com/office/drawing/2014/main" xmlns="" id="{D49F60D7-C2E2-406E-B22D-662690D9416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7811242" y="1155144"/>
            <a:ext cx="4230786" cy="239450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3F09256C-9581-445E-9F26-48A69FAAC2FA}"/>
              </a:ext>
            </a:extLst>
          </p:cNvPr>
          <p:cNvSpPr/>
          <p:nvPr/>
        </p:nvSpPr>
        <p:spPr>
          <a:xfrm>
            <a:off x="7158351" y="0"/>
            <a:ext cx="5536569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Конькобежный спорт</a:t>
            </a:r>
          </a:p>
        </p:txBody>
      </p:sp>
      <p:pic>
        <p:nvPicPr>
          <p:cNvPr id="10" name="Рисунок 5" descr="4.JPG">
            <a:extLst>
              <a:ext uri="{FF2B5EF4-FFF2-40B4-BE49-F238E27FC236}">
                <a16:creationId xmlns:a16="http://schemas.microsoft.com/office/drawing/2014/main" xmlns="" id="{A390ECF7-E4E1-42EA-B540-33BF8331BF1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6215742" y="4164012"/>
            <a:ext cx="4302125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xmlns="" id="{25B6D8ED-2471-48D2-8E50-5859EB20CDC2}"/>
              </a:ext>
            </a:extLst>
          </p:cNvPr>
          <p:cNvSpPr/>
          <p:nvPr/>
        </p:nvSpPr>
        <p:spPr>
          <a:xfrm>
            <a:off x="6646294" y="3460096"/>
            <a:ext cx="38715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Шорт-трек</a:t>
            </a:r>
          </a:p>
        </p:txBody>
      </p:sp>
      <p:pic>
        <p:nvPicPr>
          <p:cNvPr id="12" name="Рисунок 5" descr="6.jpg">
            <a:extLst>
              <a:ext uri="{FF2B5EF4-FFF2-40B4-BE49-F238E27FC236}">
                <a16:creationId xmlns:a16="http://schemas.microsoft.com/office/drawing/2014/main" xmlns="" id="{A1CBAD8C-9A4D-4FEF-A790-93285C0A3E5D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1872745" y="4327525"/>
            <a:ext cx="3357562" cy="2530475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xmlns="" id="{957C1B29-A669-4C8B-A5EB-BEA7739A2031}"/>
              </a:ext>
            </a:extLst>
          </p:cNvPr>
          <p:cNvSpPr/>
          <p:nvPr/>
        </p:nvSpPr>
        <p:spPr>
          <a:xfrm>
            <a:off x="2060322" y="3404121"/>
            <a:ext cx="297363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Хоккей</a:t>
            </a:r>
          </a:p>
        </p:txBody>
      </p:sp>
    </p:spTree>
    <p:extLst>
      <p:ext uri="{BB962C8B-B14F-4D97-AF65-F5344CB8AC3E}">
        <p14:creationId xmlns:p14="http://schemas.microsoft.com/office/powerpoint/2010/main" xmlns="" val="26590085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>
            <a:extLst>
              <a:ext uri="{FF2B5EF4-FFF2-40B4-BE49-F238E27FC236}">
                <a16:creationId xmlns:a16="http://schemas.microsoft.com/office/drawing/2014/main" xmlns="" id="{899D5BE6-FDBF-45D1-A554-78F3CE349E23}"/>
              </a:ext>
            </a:extLst>
          </p:cNvPr>
          <p:cNvSpPr/>
          <p:nvPr/>
        </p:nvSpPr>
        <p:spPr>
          <a:xfrm>
            <a:off x="3359697" y="342484"/>
            <a:ext cx="705678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Фигурное катание</a:t>
            </a:r>
          </a:p>
        </p:txBody>
      </p:sp>
      <p:pic>
        <p:nvPicPr>
          <p:cNvPr id="3" name="Рисунок 2" descr="Изображение выглядит как женщина, одежда, дама&#10;&#10;Описание создано с очень высокой степенью достоверности">
            <a:extLst>
              <a:ext uri="{FF2B5EF4-FFF2-40B4-BE49-F238E27FC236}">
                <a16:creationId xmlns:a16="http://schemas.microsoft.com/office/drawing/2014/main" xmlns="" id="{1828B444-FAF4-4C9D-B75C-2D5C8A8498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44" y="2824459"/>
            <a:ext cx="2762250" cy="4286250"/>
          </a:xfrm>
          <a:prstGeom prst="rect">
            <a:avLst/>
          </a:prstGeom>
        </p:spPr>
      </p:pic>
      <p:pic>
        <p:nvPicPr>
          <p:cNvPr id="4098" name="Picture 2" descr="http://cdn.tvc.ru/pictures/o/787/88.jpg">
            <a:extLst>
              <a:ext uri="{FF2B5EF4-FFF2-40B4-BE49-F238E27FC236}">
                <a16:creationId xmlns:a16="http://schemas.microsoft.com/office/drawing/2014/main" xmlns="" id="{C005012D-3330-4433-A568-9EF170FD213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23230" y="1283625"/>
            <a:ext cx="7585446" cy="504432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30358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ебус">
            <a:extLst>
              <a:ext uri="{FF2B5EF4-FFF2-40B4-BE49-F238E27FC236}">
                <a16:creationId xmlns:a16="http://schemas.microsoft.com/office/drawing/2014/main" xmlns="" id="{8A873B54-2A01-45EB-8CF3-D5B126EDFE8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" r="-138" b="43505"/>
          <a:stretch/>
        </p:blipFill>
        <p:spPr>
          <a:xfrm>
            <a:off x="190891" y="381000"/>
            <a:ext cx="12219856" cy="6096001"/>
          </a:xfrm>
          <a:prstGeom prst="rect">
            <a:avLst/>
          </a:prstGeom>
        </p:spPr>
      </p:pic>
      <p:pic>
        <p:nvPicPr>
          <p:cNvPr id="5" name="Коньки">
            <a:extLst>
              <a:ext uri="{FF2B5EF4-FFF2-40B4-BE49-F238E27FC236}">
                <a16:creationId xmlns:a16="http://schemas.microsoft.com/office/drawing/2014/main" xmlns="" id="{C23C8113-81A2-421E-8669-1CC6C66461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4497" y="380999"/>
            <a:ext cx="11336983" cy="60960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87439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randombar(horizontal)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81199" y="166879"/>
            <a:ext cx="9707881" cy="1761932"/>
          </a:xfrm>
        </p:spPr>
        <p:txBody>
          <a:bodyPr rtlCol="0">
            <a:normAutofit/>
          </a:bodyPr>
          <a:lstStyle/>
          <a:p>
            <a:pPr>
              <a:defRPr/>
            </a:pPr>
            <a:r>
              <a:rPr lang="ru-RU" sz="4800" b="1" dirty="0">
                <a:latin typeface="Arno Pro Smbd Caption" panose="02020702040506020403" pitchFamily="18" charset="0"/>
              </a:rPr>
              <a:t>Зимние Олимпийские виды спорта</a:t>
            </a:r>
          </a:p>
        </p:txBody>
      </p:sp>
      <p:pic>
        <p:nvPicPr>
          <p:cNvPr id="6147" name="Рисунок 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81625" y="3000375"/>
            <a:ext cx="1905000" cy="952500"/>
          </a:xfrm>
        </p:spPr>
      </p:pic>
      <p:pic>
        <p:nvPicPr>
          <p:cNvPr id="6148" name="Рисунок 4" descr="Biathlon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24314" y="1285876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5" descr="Bobsleigh.png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06694" y="1250157"/>
            <a:ext cx="1071562" cy="1071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Рисунок 6" descr="Alpine_skiing.png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38938" y="107156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Рисунок 7" descr="Curling.png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166939" y="2071689"/>
            <a:ext cx="1214437" cy="121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2" name="Рисунок 8" descr="Speed_skat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481539" y="3053716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3" name="Рисунок 9" descr="Nordic_combined.png">
            <a:hlinkClick r:id="" action="ppaction://noaction"/>
          </p:cNvPr>
          <p:cNvPicPr>
            <a:picLocks noChangeAspect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595814" y="3857626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4" name="Рисунок 10" descr="Cross_country_ski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6810376" y="3643314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5" name="Рисунок 11" descr="Ski_jump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167563" y="19288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6" name="Рисунок 12" descr="Luge.png">
            <a:hlinkClick r:id="" action="ppaction://noaction"/>
          </p:cNvPr>
          <p:cNvPicPr>
            <a:picLocks noChangeAspect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239126" y="4286251"/>
            <a:ext cx="1357313" cy="135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7" name="Рисунок 13" descr="Skeleton.png">
            <a:hlinkClick r:id="" action="ppaction://noaction"/>
          </p:cNvPr>
          <p:cNvPicPr>
            <a:picLocks noChangeAspect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2627134" y="1321595"/>
            <a:ext cx="15716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8" name="Рисунок 14" descr="Snowboard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8596313" y="1357313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9" name="Рисунок 15" descr="Figure_skat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9596439" y="2643188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Рисунок 16" descr="Freestyle_ski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3309939" y="4572000"/>
            <a:ext cx="1214437" cy="1214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1" name="Рисунок 17" descr="Ice_hockey.png">
            <a:hlinkClick r:id="" action="ppaction://noaction"/>
          </p:cNvPr>
          <p:cNvPicPr>
            <a:picLocks noChangeAspect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5738814" y="4714875"/>
            <a:ext cx="1309687" cy="1309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2" name="Рисунок 19" descr="Short_track_speed_skating.png">
            <a:hlinkClick r:id="" action="ppaction://noaction"/>
          </p:cNvPr>
          <p:cNvPicPr>
            <a:picLocks noChangeAspect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3274220" y="3010594"/>
            <a:ext cx="1285875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2" name="Прямая со стрелкой 21"/>
          <p:cNvCxnSpPr/>
          <p:nvPr/>
        </p:nvCxnSpPr>
        <p:spPr>
          <a:xfrm rot="16200000" flipV="1">
            <a:off x="5095875" y="2428875"/>
            <a:ext cx="571500" cy="5715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V="1">
            <a:off x="5857876" y="2524126"/>
            <a:ext cx="928687" cy="2381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 flipH="1" flipV="1">
            <a:off x="6631782" y="2393157"/>
            <a:ext cx="785813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Прямая со стрелкой 26"/>
          <p:cNvCxnSpPr/>
          <p:nvPr/>
        </p:nvCxnSpPr>
        <p:spPr>
          <a:xfrm rot="10800000">
            <a:off x="3095626" y="2714625"/>
            <a:ext cx="2214563" cy="6429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>
            <a:off x="7310438" y="3286125"/>
            <a:ext cx="1071562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 rot="10800000" flipV="1">
            <a:off x="5167313" y="3714751"/>
            <a:ext cx="571500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 flipV="1">
            <a:off x="4452938" y="3500439"/>
            <a:ext cx="857250" cy="714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rot="10800000">
            <a:off x="3738563" y="2500314"/>
            <a:ext cx="1643062" cy="714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5851526" y="4173538"/>
            <a:ext cx="928687" cy="1539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 стрелкой 38"/>
          <p:cNvCxnSpPr/>
          <p:nvPr/>
        </p:nvCxnSpPr>
        <p:spPr>
          <a:xfrm rot="10800000" flipV="1">
            <a:off x="4310064" y="3857626"/>
            <a:ext cx="1500187" cy="10715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 стрелкой 40"/>
          <p:cNvCxnSpPr/>
          <p:nvPr/>
        </p:nvCxnSpPr>
        <p:spPr>
          <a:xfrm>
            <a:off x="6953251" y="3643313"/>
            <a:ext cx="500063" cy="2857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>
            <a:off x="6596064" y="3786188"/>
            <a:ext cx="1857375" cy="1143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 стрелкой 44"/>
          <p:cNvCxnSpPr/>
          <p:nvPr/>
        </p:nvCxnSpPr>
        <p:spPr>
          <a:xfrm flipV="1">
            <a:off x="7310439" y="2857500"/>
            <a:ext cx="2428875" cy="3571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flipV="1">
            <a:off x="7239000" y="2500314"/>
            <a:ext cx="1785938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Прямая со стрелкой 48"/>
          <p:cNvCxnSpPr/>
          <p:nvPr/>
        </p:nvCxnSpPr>
        <p:spPr>
          <a:xfrm flipV="1">
            <a:off x="7024689" y="2643189"/>
            <a:ext cx="642937" cy="42862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4780322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0B3C8B5-83F3-4CE8-8F5F-4CA750E20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43698" y="563426"/>
            <a:ext cx="9833811" cy="553460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  <a:reflection blurRad="6350" stA="50000" endA="300" endPos="55000" dir="5400000" sy="-100000" algn="bl" rotWithShape="0"/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artDeco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xmlns="" val="1967156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1A8CDA5-9A66-47BD-8945-783554A59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https://ds03.infourok.ru/uploads/ex/065a/00045fa1-56aeec6c/img4.jpg">
            <a:extLst>
              <a:ext uri="{FF2B5EF4-FFF2-40B4-BE49-F238E27FC236}">
                <a16:creationId xmlns:a16="http://schemas.microsoft.com/office/drawing/2014/main" xmlns="" id="{F8934468-7F04-4BDF-B3B7-11A4448EF738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85421" y="99615"/>
            <a:ext cx="10148580" cy="665876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840017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EF65D109-F3BC-4288-9727-D63D8C56F4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01160" y="133350"/>
            <a:ext cx="8911687" cy="63019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Задание «Кого не хватает?»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3" name="Рисунок 12" descr="beliy_medved.jpg">
            <a:extLst>
              <a:ext uri="{FF2B5EF4-FFF2-40B4-BE49-F238E27FC236}">
                <a16:creationId xmlns:a16="http://schemas.microsoft.com/office/drawing/2014/main" xmlns="" id="{79697A35-5E2D-439F-BA72-0E7F27DA1D4D}"/>
              </a:ext>
            </a:extLst>
          </p:cNvPr>
          <p:cNvPicPr/>
          <p:nvPr/>
        </p:nvPicPr>
        <p:blipFill>
          <a:blip r:embed="rId2" cstate="print"/>
          <a:srcRect l="22930" t="12037" r="17949" b="6944"/>
          <a:stretch>
            <a:fillRect/>
          </a:stretch>
        </p:blipFill>
        <p:spPr bwMode="auto">
          <a:xfrm>
            <a:off x="2739704" y="720596"/>
            <a:ext cx="2317684" cy="1973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beliy_medved.jpg">
            <a:extLst>
              <a:ext uri="{FF2B5EF4-FFF2-40B4-BE49-F238E27FC236}">
                <a16:creationId xmlns:a16="http://schemas.microsoft.com/office/drawing/2014/main" xmlns="" id="{B4E479D1-7BA3-4B04-A180-CC61816086F3}"/>
              </a:ext>
            </a:extLst>
          </p:cNvPr>
          <p:cNvPicPr/>
          <p:nvPr/>
        </p:nvPicPr>
        <p:blipFill>
          <a:blip r:embed="rId2" cstate="print"/>
          <a:srcRect l="22930" t="12037" r="17949" b="6944"/>
          <a:stretch>
            <a:fillRect/>
          </a:stretch>
        </p:blipFill>
        <p:spPr bwMode="auto">
          <a:xfrm>
            <a:off x="5057388" y="2693773"/>
            <a:ext cx="2317684" cy="202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beliy_medved.jpg">
            <a:extLst>
              <a:ext uri="{FF2B5EF4-FFF2-40B4-BE49-F238E27FC236}">
                <a16:creationId xmlns:a16="http://schemas.microsoft.com/office/drawing/2014/main" xmlns="" id="{C444E60F-E804-4D99-8BB6-06C164C02E2A}"/>
              </a:ext>
            </a:extLst>
          </p:cNvPr>
          <p:cNvPicPr/>
          <p:nvPr/>
        </p:nvPicPr>
        <p:blipFill>
          <a:blip r:embed="rId2" cstate="print"/>
          <a:srcRect l="22930" t="12037" r="17949" b="6944"/>
          <a:stretch>
            <a:fillRect/>
          </a:stretch>
        </p:blipFill>
        <p:spPr bwMode="auto">
          <a:xfrm>
            <a:off x="7375072" y="4702561"/>
            <a:ext cx="2317684" cy="2022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leopard.jpg">
            <a:extLst>
              <a:ext uri="{FF2B5EF4-FFF2-40B4-BE49-F238E27FC236}">
                <a16:creationId xmlns:a16="http://schemas.microsoft.com/office/drawing/2014/main" xmlns="" id="{9A547D33-EF18-42C4-862A-AE73730D14D8}"/>
              </a:ext>
            </a:extLst>
          </p:cNvPr>
          <p:cNvPicPr/>
          <p:nvPr/>
        </p:nvPicPr>
        <p:blipFill>
          <a:blip r:embed="rId3" cstate="print"/>
          <a:srcRect t="8940" r="3721" b="3974"/>
          <a:stretch>
            <a:fillRect/>
          </a:stretch>
        </p:blipFill>
        <p:spPr bwMode="auto">
          <a:xfrm>
            <a:off x="5057388" y="724265"/>
            <a:ext cx="2317684" cy="20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leopard.jpg">
            <a:extLst>
              <a:ext uri="{FF2B5EF4-FFF2-40B4-BE49-F238E27FC236}">
                <a16:creationId xmlns:a16="http://schemas.microsoft.com/office/drawing/2014/main" xmlns="" id="{79676CD3-E25C-48CC-B947-F4CBFCD71ED4}"/>
              </a:ext>
            </a:extLst>
          </p:cNvPr>
          <p:cNvPicPr/>
          <p:nvPr/>
        </p:nvPicPr>
        <p:blipFill>
          <a:blip r:embed="rId3" cstate="print"/>
          <a:srcRect t="8940" r="3721" b="3974"/>
          <a:stretch>
            <a:fillRect/>
          </a:stretch>
        </p:blipFill>
        <p:spPr bwMode="auto">
          <a:xfrm>
            <a:off x="7375072" y="2707074"/>
            <a:ext cx="2317684" cy="20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leopard.jpg">
            <a:extLst>
              <a:ext uri="{FF2B5EF4-FFF2-40B4-BE49-F238E27FC236}">
                <a16:creationId xmlns:a16="http://schemas.microsoft.com/office/drawing/2014/main" xmlns="" id="{292DBEB3-EF0E-47AD-9E74-5F19AF730AFF}"/>
              </a:ext>
            </a:extLst>
          </p:cNvPr>
          <p:cNvPicPr/>
          <p:nvPr/>
        </p:nvPicPr>
        <p:blipFill>
          <a:blip r:embed="rId3" cstate="print"/>
          <a:srcRect t="8940" r="3721" b="3974"/>
          <a:stretch>
            <a:fillRect/>
          </a:stretch>
        </p:blipFill>
        <p:spPr bwMode="auto">
          <a:xfrm>
            <a:off x="2739704" y="4702561"/>
            <a:ext cx="2317684" cy="20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zayka.jpg">
            <a:extLst>
              <a:ext uri="{FF2B5EF4-FFF2-40B4-BE49-F238E27FC236}">
                <a16:creationId xmlns:a16="http://schemas.microsoft.com/office/drawing/2014/main" xmlns="" id="{4E6E57AB-5B02-4A5B-AE30-768CF819ECF6}"/>
              </a:ext>
            </a:extLst>
          </p:cNvPr>
          <p:cNvPicPr/>
          <p:nvPr/>
        </p:nvPicPr>
        <p:blipFill>
          <a:blip r:embed="rId4" cstate="print"/>
          <a:srcRect l="14473" t="3365" r="21974" b="6731"/>
          <a:stretch>
            <a:fillRect/>
          </a:stretch>
        </p:blipFill>
        <p:spPr bwMode="auto">
          <a:xfrm>
            <a:off x="7375072" y="715044"/>
            <a:ext cx="2317684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zayka.jpg">
            <a:extLst>
              <a:ext uri="{FF2B5EF4-FFF2-40B4-BE49-F238E27FC236}">
                <a16:creationId xmlns:a16="http://schemas.microsoft.com/office/drawing/2014/main" xmlns="" id="{6526033E-08FA-4DC6-A2ED-6388780B5FB8}"/>
              </a:ext>
            </a:extLst>
          </p:cNvPr>
          <p:cNvPicPr/>
          <p:nvPr/>
        </p:nvPicPr>
        <p:blipFill>
          <a:blip r:embed="rId4" cstate="print"/>
          <a:srcRect l="14473" t="3365" r="21974" b="6731"/>
          <a:stretch>
            <a:fillRect/>
          </a:stretch>
        </p:blipFill>
        <p:spPr bwMode="auto">
          <a:xfrm>
            <a:off x="2739704" y="2697442"/>
            <a:ext cx="2317684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9" name="Вопрос" descr="http://images.clipartpanda.com/animated-question-mark-clipart-Animated-gif-spinning-question-mark-picture-moving.gif">
            <a:extLst>
              <a:ext uri="{FF2B5EF4-FFF2-40B4-BE49-F238E27FC236}">
                <a16:creationId xmlns:a16="http://schemas.microsoft.com/office/drawing/2014/main" xmlns="" id="{4014213A-632B-4CE1-A8EA-52AB381ECB9D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2645" y="4840492"/>
            <a:ext cx="1364358" cy="18055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Заяц" descr="zayka.jpg">
            <a:extLst>
              <a:ext uri="{FF2B5EF4-FFF2-40B4-BE49-F238E27FC236}">
                <a16:creationId xmlns:a16="http://schemas.microsoft.com/office/drawing/2014/main" xmlns="" id="{A9BFA294-36AE-4AB5-84C0-68DCB2586F0B}"/>
              </a:ext>
            </a:extLst>
          </p:cNvPr>
          <p:cNvPicPr/>
          <p:nvPr/>
        </p:nvPicPr>
        <p:blipFill>
          <a:blip r:embed="rId4" cstate="print"/>
          <a:srcRect l="14473" t="3365" r="21974" b="6731"/>
          <a:stretch>
            <a:fillRect/>
          </a:stretch>
        </p:blipFill>
        <p:spPr bwMode="auto">
          <a:xfrm>
            <a:off x="5057388" y="4722512"/>
            <a:ext cx="2317684" cy="199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241540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05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59"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3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1" y="0"/>
            <a:ext cx="91424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Содержимое 2"/>
          <p:cNvSpPr>
            <a:spLocks noGrp="1"/>
          </p:cNvSpPr>
          <p:nvPr>
            <p:ph idx="1"/>
          </p:nvPr>
        </p:nvSpPr>
        <p:spPr>
          <a:xfrm>
            <a:off x="1991544" y="1844825"/>
            <a:ext cx="3024336" cy="3561259"/>
          </a:xfrm>
        </p:spPr>
        <p:txBody>
          <a:bodyPr/>
          <a:lstStyle/>
          <a:p>
            <a:pPr marL="0" indent="363538" algn="just">
              <a:buNone/>
              <a:defRPr/>
            </a:pPr>
            <a:endParaRPr lang="ru-RU" dirty="0"/>
          </a:p>
        </p:txBody>
      </p:sp>
      <p:pic>
        <p:nvPicPr>
          <p:cNvPr id="4098" name="Picture 2" descr="http://koltushi24.ru/wp-content/uploads/2017/11/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1" y="1082385"/>
            <a:ext cx="9055624" cy="5733256"/>
          </a:xfrm>
          <a:prstGeom prst="rect">
            <a:avLst/>
          </a:prstGeom>
          <a:noFill/>
        </p:spPr>
      </p:pic>
      <p:sp>
        <p:nvSpPr>
          <p:cNvPr id="3075" name="Заголовок 1"/>
          <p:cNvSpPr>
            <a:spLocks noGrp="1"/>
          </p:cNvSpPr>
          <p:nvPr>
            <p:ph type="title"/>
          </p:nvPr>
        </p:nvSpPr>
        <p:spPr>
          <a:xfrm>
            <a:off x="1504872" y="166329"/>
            <a:ext cx="10362122" cy="194625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b="1" dirty="0">
                <a:solidFill>
                  <a:srgbClr val="FF0000"/>
                </a:solidFill>
                <a:latin typeface="Arno Pro Smbd" panose="02020702050506020403" pitchFamily="18" charset="0"/>
              </a:rPr>
              <a:t>Тигрёнок </a:t>
            </a:r>
            <a:r>
              <a:rPr lang="ru-RU" sz="6000" b="1" dirty="0" err="1">
                <a:solidFill>
                  <a:srgbClr val="FF0000"/>
                </a:solidFill>
                <a:latin typeface="Arno Pro Smbd" panose="02020702050506020403" pitchFamily="18" charset="0"/>
              </a:rPr>
              <a:t>Сухоран</a:t>
            </a:r>
            <a:r>
              <a:rPr lang="ru-RU" sz="6000" b="1" dirty="0">
                <a:solidFill>
                  <a:srgbClr val="FF0000"/>
                </a:solidFill>
                <a:latin typeface="Arno Pro Smbd" panose="02020702050506020403" pitchFamily="18" charset="0"/>
              </a:rPr>
              <a:t> - защитник всех спортсменов и болельщиков. </a:t>
            </a:r>
          </a:p>
        </p:txBody>
      </p:sp>
    </p:spTree>
    <p:extLst>
      <p:ext uri="{BB962C8B-B14F-4D97-AF65-F5344CB8AC3E}">
        <p14:creationId xmlns:p14="http://schemas.microsoft.com/office/powerpoint/2010/main" xmlns="" val="1687777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3.jpg">
            <a:extLst>
              <a:ext uri="{FF2B5EF4-FFF2-40B4-BE49-F238E27FC236}">
                <a16:creationId xmlns:a16="http://schemas.microsoft.com/office/drawing/2014/main" xmlns="" id="{A5E01CD6-0DF3-46A0-8193-02D68B3E9BB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8290560" y="1551310"/>
            <a:ext cx="3810000" cy="28575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3E73E83A-5C7C-41B0-A6BF-2183A04163CA}"/>
              </a:ext>
            </a:extLst>
          </p:cNvPr>
          <p:cNvSpPr/>
          <p:nvPr/>
        </p:nvSpPr>
        <p:spPr>
          <a:xfrm>
            <a:off x="8290560" y="227871"/>
            <a:ext cx="401542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Лыжное двоеборье</a:t>
            </a:r>
          </a:p>
        </p:txBody>
      </p:sp>
      <p:pic>
        <p:nvPicPr>
          <p:cNvPr id="5" name="Рисунок 6" descr="7.jpg">
            <a:extLst>
              <a:ext uri="{FF2B5EF4-FFF2-40B4-BE49-F238E27FC236}">
                <a16:creationId xmlns:a16="http://schemas.microsoft.com/office/drawing/2014/main" xmlns="" id="{1C3DB4EA-9C8D-4A1C-9237-8FABD86900D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0" y="4214812"/>
            <a:ext cx="3983038" cy="2643187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283BC0CF-51B0-4DDD-A04E-53F990F63C87}"/>
              </a:ext>
            </a:extLst>
          </p:cNvPr>
          <p:cNvSpPr/>
          <p:nvPr/>
        </p:nvSpPr>
        <p:spPr>
          <a:xfrm>
            <a:off x="111465" y="3257999"/>
            <a:ext cx="3871573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Фристайл</a:t>
            </a:r>
          </a:p>
        </p:txBody>
      </p:sp>
      <p:pic>
        <p:nvPicPr>
          <p:cNvPr id="7" name="Рисунок 5" descr="8.jpg">
            <a:extLst>
              <a:ext uri="{FF2B5EF4-FFF2-40B4-BE49-F238E27FC236}">
                <a16:creationId xmlns:a16="http://schemas.microsoft.com/office/drawing/2014/main" xmlns="" id="{451090C9-EAA7-4306-A3C4-B3E6464F1EE1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983038" y="3964966"/>
            <a:ext cx="4802286" cy="289303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xmlns="" id="{5B40F8B9-811C-4C89-BB6C-EE88D44AAD5F}"/>
              </a:ext>
            </a:extLst>
          </p:cNvPr>
          <p:cNvSpPr/>
          <p:nvPr/>
        </p:nvSpPr>
        <p:spPr>
          <a:xfrm>
            <a:off x="4315554" y="2768262"/>
            <a:ext cx="446977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Лыжные </a:t>
            </a:r>
          </a:p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гонки</a:t>
            </a:r>
          </a:p>
        </p:txBody>
      </p:sp>
      <p:pic>
        <p:nvPicPr>
          <p:cNvPr id="9" name="Рисунок 5" descr="12.jpg">
            <a:extLst>
              <a:ext uri="{FF2B5EF4-FFF2-40B4-BE49-F238E27FC236}">
                <a16:creationId xmlns:a16="http://schemas.microsoft.com/office/drawing/2014/main" xmlns="" id="{2F5BE780-3664-4237-9247-B2D3CB69D931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/>
          </a:blip>
          <a:srcRect/>
          <a:stretch>
            <a:fillRect/>
          </a:stretch>
        </p:blipFill>
        <p:spPr bwMode="auto">
          <a:xfrm>
            <a:off x="304800" y="497338"/>
            <a:ext cx="4567091" cy="313855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xmlns="" id="{3D80AAAE-1DFE-4442-B636-7C23D53DBE1D}"/>
              </a:ext>
            </a:extLst>
          </p:cNvPr>
          <p:cNvSpPr/>
          <p:nvPr/>
        </p:nvSpPr>
        <p:spPr>
          <a:xfrm>
            <a:off x="4100635" y="623697"/>
            <a:ext cx="456709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Прыжки с трамплина</a:t>
            </a:r>
          </a:p>
        </p:txBody>
      </p:sp>
    </p:spTree>
    <p:extLst>
      <p:ext uri="{BB962C8B-B14F-4D97-AF65-F5344CB8AC3E}">
        <p14:creationId xmlns:p14="http://schemas.microsoft.com/office/powerpoint/2010/main" xmlns="" val="2467461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Ф">
            <a:extLst>
              <a:ext uri="{FF2B5EF4-FFF2-40B4-BE49-F238E27FC236}">
                <a16:creationId xmlns:a16="http://schemas.microsoft.com/office/drawing/2014/main" xmlns="" id="{4D762AB5-53CF-4DCD-9E29-E3C489EBAE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94180" y="927537"/>
            <a:ext cx="1364221" cy="1661890"/>
          </a:xfrm>
        </p:spPr>
        <p:txBody>
          <a:bodyPr>
            <a:noAutofit/>
          </a:bodyPr>
          <a:lstStyle/>
          <a:p>
            <a:r>
              <a:rPr lang="ru-RU" sz="12000" b="1" dirty="0">
                <a:latin typeface="Arno Pro Smbd" panose="02020702050506020403" pitchFamily="18" charset="0"/>
              </a:rPr>
              <a:t>Ф</a:t>
            </a:r>
          </a:p>
        </p:txBody>
      </p:sp>
      <p:sp>
        <p:nvSpPr>
          <p:cNvPr id="3" name="Й">
            <a:extLst>
              <a:ext uri="{FF2B5EF4-FFF2-40B4-BE49-F238E27FC236}">
                <a16:creationId xmlns:a16="http://schemas.microsoft.com/office/drawing/2014/main" xmlns="" id="{55A1CAE9-F7FA-4793-B55C-6CB22C696267}"/>
              </a:ext>
            </a:extLst>
          </p:cNvPr>
          <p:cNvSpPr txBox="1">
            <a:spLocks/>
          </p:cNvSpPr>
          <p:nvPr/>
        </p:nvSpPr>
        <p:spPr>
          <a:xfrm>
            <a:off x="9272248" y="1443289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latin typeface="Arno Pro Smbd" panose="02020702050506020403" pitchFamily="18" charset="0"/>
              </a:rPr>
              <a:t>Й</a:t>
            </a:r>
          </a:p>
        </p:txBody>
      </p:sp>
      <p:sp>
        <p:nvSpPr>
          <p:cNvPr id="4" name="И">
            <a:extLst>
              <a:ext uri="{FF2B5EF4-FFF2-40B4-BE49-F238E27FC236}">
                <a16:creationId xmlns:a16="http://schemas.microsoft.com/office/drawing/2014/main" xmlns="" id="{7E4E6D16-E939-4EAE-9A13-9BC24954EB5B}"/>
              </a:ext>
            </a:extLst>
          </p:cNvPr>
          <p:cNvSpPr txBox="1">
            <a:spLocks/>
          </p:cNvSpPr>
          <p:nvPr/>
        </p:nvSpPr>
        <p:spPr>
          <a:xfrm>
            <a:off x="8624800" y="4357911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solidFill>
                  <a:srgbClr val="FF0000"/>
                </a:solidFill>
                <a:latin typeface="Arno Pro Smbd" panose="02020702050506020403" pitchFamily="18" charset="0"/>
              </a:rPr>
              <a:t>И</a:t>
            </a:r>
          </a:p>
        </p:txBody>
      </p:sp>
      <p:sp>
        <p:nvSpPr>
          <p:cNvPr id="5" name="А">
            <a:extLst>
              <a:ext uri="{FF2B5EF4-FFF2-40B4-BE49-F238E27FC236}">
                <a16:creationId xmlns:a16="http://schemas.microsoft.com/office/drawing/2014/main" xmlns="" id="{820CB1DB-C043-4678-9CE3-10609009A24A}"/>
              </a:ext>
            </a:extLst>
          </p:cNvPr>
          <p:cNvSpPr txBox="1">
            <a:spLocks/>
          </p:cNvSpPr>
          <p:nvPr/>
        </p:nvSpPr>
        <p:spPr>
          <a:xfrm>
            <a:off x="2202979" y="3272089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solidFill>
                  <a:srgbClr val="FF0000"/>
                </a:solidFill>
                <a:latin typeface="Arno Pro Smbd" panose="02020702050506020403" pitchFamily="18" charset="0"/>
              </a:rPr>
              <a:t>А</a:t>
            </a:r>
          </a:p>
        </p:txBody>
      </p:sp>
      <p:sp>
        <p:nvSpPr>
          <p:cNvPr id="6" name="С">
            <a:extLst>
              <a:ext uri="{FF2B5EF4-FFF2-40B4-BE49-F238E27FC236}">
                <a16:creationId xmlns:a16="http://schemas.microsoft.com/office/drawing/2014/main" xmlns="" id="{E2702BC3-7434-4D2B-B141-E666EAECCE4E}"/>
              </a:ext>
            </a:extLst>
          </p:cNvPr>
          <p:cNvSpPr txBox="1">
            <a:spLocks/>
          </p:cNvSpPr>
          <p:nvPr/>
        </p:nvSpPr>
        <p:spPr>
          <a:xfrm>
            <a:off x="4348097" y="699799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latin typeface="Arno Pro Smbd" panose="02020702050506020403" pitchFamily="18" charset="0"/>
              </a:rPr>
              <a:t>С</a:t>
            </a:r>
          </a:p>
        </p:txBody>
      </p:sp>
      <p:sp>
        <p:nvSpPr>
          <p:cNvPr id="7" name="Л">
            <a:extLst>
              <a:ext uri="{FF2B5EF4-FFF2-40B4-BE49-F238E27FC236}">
                <a16:creationId xmlns:a16="http://schemas.microsoft.com/office/drawing/2014/main" xmlns="" id="{7EB6F9B9-4DE2-4A87-95A8-E7BEFA54E046}"/>
              </a:ext>
            </a:extLst>
          </p:cNvPr>
          <p:cNvSpPr txBox="1">
            <a:spLocks/>
          </p:cNvSpPr>
          <p:nvPr/>
        </p:nvSpPr>
        <p:spPr>
          <a:xfrm>
            <a:off x="6319903" y="3272089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solidFill>
                  <a:srgbClr val="00B050"/>
                </a:solidFill>
                <a:latin typeface="Arno Pro Smbd" panose="02020702050506020403" pitchFamily="18" charset="0"/>
              </a:rPr>
              <a:t>Л</a:t>
            </a:r>
          </a:p>
        </p:txBody>
      </p:sp>
      <p:sp>
        <p:nvSpPr>
          <p:cNvPr id="8" name="Р">
            <a:extLst>
              <a:ext uri="{FF2B5EF4-FFF2-40B4-BE49-F238E27FC236}">
                <a16:creationId xmlns:a16="http://schemas.microsoft.com/office/drawing/2014/main" xmlns="" id="{A94B3B54-EA14-4500-8D7F-D772EEBC19C5}"/>
              </a:ext>
            </a:extLst>
          </p:cNvPr>
          <p:cNvSpPr txBox="1">
            <a:spLocks/>
          </p:cNvSpPr>
          <p:nvPr/>
        </p:nvSpPr>
        <p:spPr>
          <a:xfrm>
            <a:off x="3485241" y="4542469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solidFill>
                  <a:srgbClr val="00B050"/>
                </a:solidFill>
                <a:latin typeface="Arno Pro Smbd" panose="02020702050506020403" pitchFamily="18" charset="0"/>
              </a:rPr>
              <a:t>Р</a:t>
            </a:r>
          </a:p>
        </p:txBody>
      </p:sp>
      <p:sp>
        <p:nvSpPr>
          <p:cNvPr id="9" name="Т">
            <a:extLst>
              <a:ext uri="{FF2B5EF4-FFF2-40B4-BE49-F238E27FC236}">
                <a16:creationId xmlns:a16="http://schemas.microsoft.com/office/drawing/2014/main" xmlns="" id="{543458BA-AB7E-45CA-8B9C-52B4F47092FE}"/>
              </a:ext>
            </a:extLst>
          </p:cNvPr>
          <p:cNvSpPr txBox="1">
            <a:spLocks/>
          </p:cNvSpPr>
          <p:nvPr/>
        </p:nvSpPr>
        <p:spPr>
          <a:xfrm>
            <a:off x="7002014" y="1443289"/>
            <a:ext cx="1364221" cy="166189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ru-RU" sz="12000" b="1" dirty="0">
                <a:latin typeface="Arno Pro Smbd" panose="02020702050506020403" pitchFamily="18" charset="0"/>
              </a:rPr>
              <a:t>Т</a:t>
            </a:r>
          </a:p>
        </p:txBody>
      </p:sp>
    </p:spTree>
    <p:extLst>
      <p:ext uri="{BB962C8B-B14F-4D97-AF65-F5344CB8AC3E}">
        <p14:creationId xmlns:p14="http://schemas.microsoft.com/office/powerpoint/2010/main" xmlns="" val="2756625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47 0.03565 L -0.02552 0.26551 " pathEditMode="relative" ptsTypes="AA">
                                      <p:cBhvr>
                                        <p:cTn id="3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341 0.03056 L -0.06901 -0.2662 " pathEditMode="relative" ptsTypes="AA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357 0.05046 L -0.38568 -0.24143 " pathEditMode="relative" ptsTypes="AA">
                                      <p:cBhvr>
                                        <p:cTn id="3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7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3 0.00903 L 0.09961 0.31481 " pathEditMode="relative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39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0.00185 L -0.0056 0.20648 " pathEditMode="relative" ptsTypes="AA">
                                      <p:cBhvr>
                                        <p:cTn id="4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1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81 0.04097 L 0.49401 -0.06482 " pathEditMode="relative" ptsTypes="AA">
                                      <p:cBhvr>
                                        <p:cTn id="4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52 -0.00046 L -0.01211 0.20648 " pathEditMode="relative" ptsTypes="AA">
                                      <p:cBhvr>
                                        <p:cTn id="4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45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591 0.02014 L 0.34518 -0.07176 " pathEditMode="relative" ptsTypes="AA">
                                      <p:cBhvr>
                                        <p:cTn id="4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3" grpId="0"/>
      <p:bldP spid="3" grpId="1"/>
      <p:bldP spid="4" grpId="0"/>
      <p:bldP spid="4" grpId="1"/>
      <p:bldP spid="5" grpId="0"/>
      <p:bldP spid="5" grpId="1"/>
      <p:bldP spid="6" grpId="0"/>
      <p:bldP spid="6" grpId="1"/>
      <p:bldP spid="7" grpId="0"/>
      <p:bldP spid="7" grpId="1"/>
      <p:bldP spid="8" grpId="0"/>
      <p:bldP spid="8" grpId="1"/>
      <p:bldP spid="9" grpId="0"/>
      <p:bldP spid="9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5" descr="простева1_1.jpg">
            <a:extLst>
              <a:ext uri="{FF2B5EF4-FFF2-40B4-BE49-F238E27FC236}">
                <a16:creationId xmlns:a16="http://schemas.microsoft.com/office/drawing/2014/main" xmlns="" id="{A318E9A1-D42C-4008-A68C-5D1EEB79003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8096487" y="1552285"/>
            <a:ext cx="3630613" cy="2100262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3FE4DF36-FCC2-444E-878C-17A669D2C9D8}"/>
              </a:ext>
            </a:extLst>
          </p:cNvPr>
          <p:cNvSpPr/>
          <p:nvPr/>
        </p:nvSpPr>
        <p:spPr>
          <a:xfrm>
            <a:off x="7779446" y="351956"/>
            <a:ext cx="394765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6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Горнолыжный спорт</a:t>
            </a:r>
          </a:p>
        </p:txBody>
      </p:sp>
      <p:pic>
        <p:nvPicPr>
          <p:cNvPr id="4" name="Рисунок 3" descr="Svetlana_Ishmouratova_2006.jpg">
            <a:extLst>
              <a:ext uri="{FF2B5EF4-FFF2-40B4-BE49-F238E27FC236}">
                <a16:creationId xmlns:a16="http://schemas.microsoft.com/office/drawing/2014/main" xmlns="" id="{81628D31-D4C8-4A83-8F6D-828EA1C60F8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/>
          </a:blip>
          <a:srcRect/>
          <a:stretch>
            <a:fillRect/>
          </a:stretch>
        </p:blipFill>
        <p:spPr bwMode="auto">
          <a:xfrm>
            <a:off x="500063" y="1552285"/>
            <a:ext cx="3240930" cy="5502369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D24CFC7-FC19-426A-94AC-BFF6B16656D6}"/>
              </a:ext>
            </a:extLst>
          </p:cNvPr>
          <p:cNvSpPr/>
          <p:nvPr/>
        </p:nvSpPr>
        <p:spPr>
          <a:xfrm>
            <a:off x="424390" y="217766"/>
            <a:ext cx="3392275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5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Биатлон</a:t>
            </a:r>
          </a:p>
        </p:txBody>
      </p:sp>
      <p:pic>
        <p:nvPicPr>
          <p:cNvPr id="6" name="Рисунок 5" descr="11.jpg">
            <a:extLst>
              <a:ext uri="{FF2B5EF4-FFF2-40B4-BE49-F238E27FC236}">
                <a16:creationId xmlns:a16="http://schemas.microsoft.com/office/drawing/2014/main" xmlns="" id="{9BB4F051-18E7-4B3E-8C98-B9698DE84A7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/>
          </a:blip>
          <a:srcRect/>
          <a:stretch>
            <a:fillRect/>
          </a:stretch>
        </p:blipFill>
        <p:spPr bwMode="auto">
          <a:xfrm>
            <a:off x="3899514" y="3337966"/>
            <a:ext cx="5256584" cy="3520034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xmlns="" id="{46D863DD-A456-4067-85B2-374F8E4138C7}"/>
              </a:ext>
            </a:extLst>
          </p:cNvPr>
          <p:cNvSpPr/>
          <p:nvPr/>
        </p:nvSpPr>
        <p:spPr>
          <a:xfrm>
            <a:off x="3878796" y="2367893"/>
            <a:ext cx="4434408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Сноубординг</a:t>
            </a:r>
          </a:p>
        </p:txBody>
      </p:sp>
    </p:spTree>
    <p:extLst>
      <p:ext uri="{BB962C8B-B14F-4D97-AF65-F5344CB8AC3E}">
        <p14:creationId xmlns:p14="http://schemas.microsoft.com/office/powerpoint/2010/main" xmlns="" val="1597151030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Wisp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31B4E6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Wisp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1562</TotalTime>
  <Words>76</Words>
  <Application>Microsoft Office PowerPoint</Application>
  <PresentationFormat>Произвольный</PresentationFormat>
  <Paragraphs>31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Легкий дым</vt:lpstr>
      <vt:lpstr>Зимние  Олимпийские  виды спорта </vt:lpstr>
      <vt:lpstr>Зимние Олимпийские виды спорта</vt:lpstr>
      <vt:lpstr>Слайд 3</vt:lpstr>
      <vt:lpstr>Слайд 4</vt:lpstr>
      <vt:lpstr>Задание «Кого не хватает?» </vt:lpstr>
      <vt:lpstr>Тигрёнок Сухоран - защитник всех спортсменов и болельщиков. </vt:lpstr>
      <vt:lpstr>Слайд 7</vt:lpstr>
      <vt:lpstr>Ф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79119181310@mail.ru</dc:creator>
  <cp:lastModifiedBy>Windows User</cp:lastModifiedBy>
  <cp:revision>33</cp:revision>
  <dcterms:created xsi:type="dcterms:W3CDTF">2018-02-15T05:20:43Z</dcterms:created>
  <dcterms:modified xsi:type="dcterms:W3CDTF">2018-04-11T08:28:41Z</dcterms:modified>
</cp:coreProperties>
</file>