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0" r:id="rId3"/>
    <p:sldId id="256" r:id="rId4"/>
    <p:sldId id="257" r:id="rId5"/>
    <p:sldId id="258" r:id="rId6"/>
    <p:sldId id="259" r:id="rId7"/>
    <p:sldId id="261" r:id="rId8"/>
    <p:sldId id="262" r:id="rId9"/>
    <p:sldId id="266" r:id="rId10"/>
    <p:sldId id="263" r:id="rId11"/>
    <p:sldId id="264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68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2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AB977-4CB1-41CE-A261-4DADEA66972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1E213-5F47-43B8-9E9E-59613AAB8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134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AB977-4CB1-41CE-A261-4DADEA66972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1E213-5F47-43B8-9E9E-59613AAB8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563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AB977-4CB1-41CE-A261-4DADEA66972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1E213-5F47-43B8-9E9E-59613AAB8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944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AB977-4CB1-41CE-A261-4DADEA66972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1E213-5F47-43B8-9E9E-59613AAB8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72384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AB977-4CB1-41CE-A261-4DADEA66972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1E213-5F47-43B8-9E9E-59613AAB8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120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AB977-4CB1-41CE-A261-4DADEA66972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1E213-5F47-43B8-9E9E-59613AAB8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0224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AB977-4CB1-41CE-A261-4DADEA66972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1E213-5F47-43B8-9E9E-59613AAB8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8529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AB977-4CB1-41CE-A261-4DADEA66972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1E213-5F47-43B8-9E9E-59613AAB8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192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AB977-4CB1-41CE-A261-4DADEA66972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1E213-5F47-43B8-9E9E-59613AAB8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795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AB977-4CB1-41CE-A261-4DADEA66972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1E213-5F47-43B8-9E9E-59613AAB8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570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AB977-4CB1-41CE-A261-4DADEA66972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1E213-5F47-43B8-9E9E-59613AAB8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229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7AB977-4CB1-41CE-A261-4DADEA669728}" type="datetimeFigureOut">
              <a:rPr lang="ru-RU" smtClean="0"/>
              <a:t>11.04.2018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1E213-5F47-43B8-9E9E-59613AAB86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249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8225" y="527050"/>
            <a:ext cx="10515600" cy="347345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солнечной системы своими руками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2700" y="4457699"/>
            <a:ext cx="8801100" cy="171926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8250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848" y="137318"/>
            <a:ext cx="4908352" cy="6544470"/>
          </a:xfrm>
        </p:spPr>
      </p:pic>
    </p:spTree>
    <p:extLst>
      <p:ext uri="{BB962C8B-B14F-4D97-AF65-F5344CB8AC3E}">
        <p14:creationId xmlns:p14="http://schemas.microsoft.com/office/powerpoint/2010/main" val="2370834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9232" y="307975"/>
            <a:ext cx="8511117" cy="6383338"/>
          </a:xfrm>
        </p:spPr>
      </p:pic>
    </p:spTree>
    <p:extLst>
      <p:ext uri="{BB962C8B-B14F-4D97-AF65-F5344CB8AC3E}">
        <p14:creationId xmlns:p14="http://schemas.microsoft.com/office/powerpoint/2010/main" val="648816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2532" y="298450"/>
            <a:ext cx="8511117" cy="6383338"/>
          </a:xfrm>
        </p:spPr>
      </p:pic>
    </p:spTree>
    <p:extLst>
      <p:ext uri="{BB962C8B-B14F-4D97-AF65-F5344CB8AC3E}">
        <p14:creationId xmlns:p14="http://schemas.microsoft.com/office/powerpoint/2010/main" val="1882873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5457" y="474663"/>
            <a:ext cx="8034867" cy="6026150"/>
          </a:xfrm>
        </p:spPr>
      </p:pic>
    </p:spTree>
    <p:extLst>
      <p:ext uri="{BB962C8B-B14F-4D97-AF65-F5344CB8AC3E}">
        <p14:creationId xmlns:p14="http://schemas.microsoft.com/office/powerpoint/2010/main" val="4161845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936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4508" y="365125"/>
            <a:ext cx="8158692" cy="6119019"/>
          </a:xfrm>
        </p:spPr>
      </p:pic>
    </p:spTree>
    <p:extLst>
      <p:ext uri="{BB962C8B-B14F-4D97-AF65-F5344CB8AC3E}">
        <p14:creationId xmlns:p14="http://schemas.microsoft.com/office/powerpoint/2010/main" val="144275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3583" y="438944"/>
            <a:ext cx="8158692" cy="6119019"/>
          </a:xfrm>
        </p:spPr>
      </p:pic>
    </p:spTree>
    <p:extLst>
      <p:ext uri="{BB962C8B-B14F-4D97-AF65-F5344CB8AC3E}">
        <p14:creationId xmlns:p14="http://schemas.microsoft.com/office/powerpoint/2010/main" val="16957862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5007" y="188913"/>
            <a:ext cx="8377767" cy="6283325"/>
          </a:xfrm>
        </p:spPr>
      </p:pic>
    </p:spTree>
    <p:extLst>
      <p:ext uri="{BB962C8B-B14F-4D97-AF65-F5344CB8AC3E}">
        <p14:creationId xmlns:p14="http://schemas.microsoft.com/office/powerpoint/2010/main" val="4102753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7833" y="186531"/>
            <a:ext cx="8520642" cy="6390482"/>
          </a:xfrm>
        </p:spPr>
      </p:pic>
    </p:spTree>
    <p:extLst>
      <p:ext uri="{BB962C8B-B14F-4D97-AF65-F5344CB8AC3E}">
        <p14:creationId xmlns:p14="http://schemas.microsoft.com/office/powerpoint/2010/main" val="32235290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9924" y="365125"/>
            <a:ext cx="4832152" cy="6442870"/>
          </a:xfrm>
        </p:spPr>
      </p:pic>
    </p:spTree>
    <p:extLst>
      <p:ext uri="{BB962C8B-B14F-4D97-AF65-F5344CB8AC3E}">
        <p14:creationId xmlns:p14="http://schemas.microsoft.com/office/powerpoint/2010/main" val="4275665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4033" y="710406"/>
            <a:ext cx="7568142" cy="5676107"/>
          </a:xfrm>
        </p:spPr>
      </p:pic>
    </p:spTree>
    <p:extLst>
      <p:ext uri="{BB962C8B-B14F-4D97-AF65-F5344CB8AC3E}">
        <p14:creationId xmlns:p14="http://schemas.microsoft.com/office/powerpoint/2010/main" val="341720681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Office PowerPoint</Application>
  <PresentationFormat>Широкоэкранный</PresentationFormat>
  <Paragraphs>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Создание солнечной системы своими руками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Создание солнечной системы своими руками</dc:title>
  <dc:creator>Мама</dc:creator>
  <cp:lastModifiedBy>Мама</cp:lastModifiedBy>
  <cp:revision>2</cp:revision>
  <dcterms:created xsi:type="dcterms:W3CDTF">2018-04-09T19:28:43Z</dcterms:created>
  <dcterms:modified xsi:type="dcterms:W3CDTF">2018-04-11T17:12:19Z</dcterms:modified>
</cp:coreProperties>
</file>