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BE9EE21-421A-4CD2-88E2-BCA030A89947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882E6D0-BC47-4C40-9F56-2EBF9A9DF4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9EE21-421A-4CD2-88E2-BCA030A89947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E6D0-BC47-4C40-9F56-2EBF9A9DF4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9EE21-421A-4CD2-88E2-BCA030A89947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E6D0-BC47-4C40-9F56-2EBF9A9DF4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BE9EE21-421A-4CD2-88E2-BCA030A89947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882E6D0-BC47-4C40-9F56-2EBF9A9DF4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BE9EE21-421A-4CD2-88E2-BCA030A89947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882E6D0-BC47-4C40-9F56-2EBF9A9DF4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9EE21-421A-4CD2-88E2-BCA030A89947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E6D0-BC47-4C40-9F56-2EBF9A9DF4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9EE21-421A-4CD2-88E2-BCA030A89947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E6D0-BC47-4C40-9F56-2EBF9A9DF4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BE9EE21-421A-4CD2-88E2-BCA030A89947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882E6D0-BC47-4C40-9F56-2EBF9A9DF4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9EE21-421A-4CD2-88E2-BCA030A89947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E6D0-BC47-4C40-9F56-2EBF9A9DF4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BE9EE21-421A-4CD2-88E2-BCA030A89947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882E6D0-BC47-4C40-9F56-2EBF9A9DF4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BE9EE21-421A-4CD2-88E2-BCA030A89947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882E6D0-BC47-4C40-9F56-2EBF9A9DF4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BE9EE21-421A-4CD2-88E2-BCA030A89947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882E6D0-BC47-4C40-9F56-2EBF9A9DF4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kic-bg.com/images/uploads/08-j,n,mcfb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428736"/>
            <a:ext cx="7529522" cy="679916"/>
          </a:xfrm>
        </p:spPr>
        <p:txBody>
          <a:bodyPr>
            <a:normAutofit/>
          </a:bodyPr>
          <a:lstStyle/>
          <a:p>
            <a:r>
              <a:rPr lang="ru-RU" sz="3600" i="1" dirty="0" smtClean="0"/>
              <a:t>Владимир Семенович Высоцкий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4500570"/>
            <a:ext cx="6172200" cy="1371600"/>
          </a:xfrm>
        </p:spPr>
        <p:txBody>
          <a:bodyPr/>
          <a:lstStyle/>
          <a:p>
            <a:pPr algn="r"/>
            <a:r>
              <a:rPr lang="ru-RU" dirty="0" smtClean="0"/>
              <a:t>Выполнил ученик 9 класса </a:t>
            </a:r>
          </a:p>
          <a:p>
            <a:pPr algn="r"/>
            <a:r>
              <a:rPr lang="ru-RU" dirty="0" smtClean="0"/>
              <a:t>Никулин Никита </a:t>
            </a:r>
          </a:p>
          <a:p>
            <a:pPr algn="r"/>
            <a:r>
              <a:rPr lang="ru-RU" dirty="0" smtClean="0"/>
              <a:t>2018г.</a:t>
            </a:r>
            <a:endParaRPr lang="ru-RU" dirty="0"/>
          </a:p>
        </p:txBody>
      </p:sp>
      <p:pic>
        <p:nvPicPr>
          <p:cNvPr id="4" name="Picture 6" descr="0_63f5b_d60148b2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00034" y="2428868"/>
            <a:ext cx="3460746" cy="4285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0" y="0"/>
            <a:ext cx="457200" cy="274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flipH="1" flipV="1">
            <a:off x="7924800" y="6473952"/>
            <a:ext cx="1219200" cy="3840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57654" y="285728"/>
            <a:ext cx="4786346" cy="629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dirty="0" smtClean="0">
                <a:latin typeface="Monotype Corsiva" pitchFamily="66" charset="0"/>
              </a:rPr>
              <a:t>    </a:t>
            </a:r>
            <a:r>
              <a:rPr lang="ru-RU" sz="2400" i="1" dirty="0" smtClean="0">
                <a:latin typeface="Cambria" pitchFamily="18" charset="0"/>
              </a:rPr>
              <a:t>25 </a:t>
            </a:r>
            <a:r>
              <a:rPr lang="ru-RU" sz="2400" i="1" dirty="0">
                <a:latin typeface="Cambria" pitchFamily="18" charset="0"/>
              </a:rPr>
              <a:t>января 1938 г. в Москве в семье Семена Владимировича и Нины Максимовны Высоцких родился сын Владимир. Отец – военный, мать – служащая, работник архива.</a:t>
            </a:r>
          </a:p>
          <a:p>
            <a:pPr>
              <a:lnSpc>
                <a:spcPct val="80000"/>
              </a:lnSpc>
            </a:pPr>
            <a:r>
              <a:rPr lang="ru-RU" sz="2400" i="1" dirty="0">
                <a:latin typeface="Cambria" pitchFamily="18" charset="0"/>
              </a:rPr>
              <a:t>Во время Великой Отечественной войны был с матерью в эвакуации.</a:t>
            </a:r>
          </a:p>
          <a:p>
            <a:pPr>
              <a:lnSpc>
                <a:spcPct val="80000"/>
              </a:lnSpc>
            </a:pPr>
            <a:r>
              <a:rPr lang="ru-RU" sz="2400" i="1" dirty="0">
                <a:latin typeface="Cambria" pitchFamily="18" charset="0"/>
              </a:rPr>
              <a:t>После войны и развода родителей жил в новой семье отца, два года был в Германии в г. </a:t>
            </a:r>
            <a:r>
              <a:rPr lang="ru-RU" sz="2400" i="1" dirty="0" err="1">
                <a:latin typeface="Cambria" pitchFamily="18" charset="0"/>
              </a:rPr>
              <a:t>Эберсвальд</a:t>
            </a:r>
            <a:r>
              <a:rPr lang="ru-RU" sz="2400" i="1" dirty="0">
                <a:latin typeface="Cambria" pitchFamily="18" charset="0"/>
              </a:rPr>
              <a:t>, где проходил службу отец.</a:t>
            </a:r>
          </a:p>
          <a:p>
            <a:pPr>
              <a:lnSpc>
                <a:spcPct val="80000"/>
              </a:lnSpc>
            </a:pPr>
            <a:r>
              <a:rPr lang="ru-RU" sz="2400" i="1" dirty="0" smtClean="0">
                <a:latin typeface="Cambria" pitchFamily="18" charset="0"/>
              </a:rPr>
              <a:t>    В </a:t>
            </a:r>
            <a:r>
              <a:rPr lang="ru-RU" sz="2400" i="1" dirty="0">
                <a:latin typeface="Cambria" pitchFamily="18" charset="0"/>
              </a:rPr>
              <a:t>детстве начал писать стихи. Стихотворение «Моя клятва», написанное в связи со смертью Сталина, было помещено в стенгазете предприятия, где работала мать.</a:t>
            </a:r>
          </a:p>
        </p:txBody>
      </p:sp>
      <p:pic>
        <p:nvPicPr>
          <p:cNvPr id="6" name="Picture 5" descr="с отцом19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3649594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3500438"/>
            <a:ext cx="3594344" cy="2735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0" y="0"/>
            <a:ext cx="457200" cy="274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flipH="1" flipV="1">
            <a:off x="7924800" y="6473952"/>
            <a:ext cx="1219200" cy="3840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42852"/>
            <a:ext cx="442915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Monotype Corsiva" pitchFamily="66" charset="0"/>
              </a:rPr>
              <a:t>   Высоцкий не сразу определил, что хочет быть актером. После окончания школы он поступает в московский инженерно-строительный институт, но проучившись в нем полгода, бросает его. Это решение он принял в новогоднюю ночь с 1955 на 1956 год. Они с Игорем </a:t>
            </a:r>
            <a:r>
              <a:rPr lang="ru-RU" sz="2000" i="1" dirty="0" err="1" smtClean="0">
                <a:latin typeface="Monotype Corsiva" pitchFamily="66" charset="0"/>
              </a:rPr>
              <a:t>Кохановским</a:t>
            </a:r>
            <a:r>
              <a:rPr lang="ru-RU" sz="2000" i="1" dirty="0" smtClean="0">
                <a:latin typeface="Monotype Corsiva" pitchFamily="66" charset="0"/>
              </a:rPr>
              <a:t>, школьным другом Высоцкого, решили встретить Новый год весьма своеобразно: за рисованием чертежей, без которых их просто не допустили бы к экзаменационной сессии. После боя курантов, выпив по бокалу шампанского, они принялись за дело. Где-то к двум часам ночи чертежи были готовы. Но тут Высоцкий встал, взял со стола баночку с тушью, и стал поливать ее остатками свой чертеж. "Все. Буду готовиться, есть еще полгода, попробую поступить в театральный. А это - не мое...", - сказал тогда Владимир Семенович. </a:t>
            </a:r>
            <a:endParaRPr lang="ru-RU" sz="2000" i="1" dirty="0"/>
          </a:p>
        </p:txBody>
      </p:sp>
      <p:pic>
        <p:nvPicPr>
          <p:cNvPr id="5" name="Picture 33" descr="Картинка 6 из 72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14942" y="500042"/>
            <a:ext cx="3613037" cy="579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0" y="0"/>
            <a:ext cx="457200" cy="274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flipH="1" flipV="1">
            <a:off x="7924800" y="6473952"/>
            <a:ext cx="1219200" cy="3840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43372" y="142852"/>
            <a:ext cx="485778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938"/>
            <a:r>
              <a:rPr lang="ru-RU" sz="2000" i="1" dirty="0" smtClean="0"/>
              <a:t>     Высоцкий написал свыше 100 стихотворений, около 600 песен и поэму для детей (в двух частях), то есть его перу принадлежит приблизительно 700 поэтических произведений.</a:t>
            </a:r>
          </a:p>
          <a:p>
            <a:pPr marL="7938"/>
            <a:r>
              <a:rPr lang="ru-RU" sz="2000" i="1" dirty="0" smtClean="0"/>
              <a:t>    Творчество Владимира Высоцкого, способствовавшее более широкому признанию авторской песни, косвенно помогло и становлению советского рока. Его стихи оказали прямое влияние на таких рок-музыкантов, как Александр </a:t>
            </a:r>
            <a:r>
              <a:rPr lang="ru-RU" sz="2000" i="1" dirty="0" err="1" smtClean="0"/>
              <a:t>Башлачёв</a:t>
            </a:r>
            <a:r>
              <a:rPr lang="ru-RU" sz="2000" i="1" dirty="0" smtClean="0"/>
              <a:t>, Юрий Шевчук («ДДТ»), Константин </a:t>
            </a:r>
            <a:r>
              <a:rPr lang="ru-RU" sz="2000" i="1" dirty="0" err="1" smtClean="0"/>
              <a:t>Кинчев</a:t>
            </a:r>
            <a:r>
              <a:rPr lang="ru-RU" sz="2000" i="1" dirty="0" smtClean="0"/>
              <a:t> («Алиса»), Андрей Макаревич («Машина времени») и Игорь Тальков. Так, например, видна прямая связь со стихами Высоцкого таких песен, как «Время колокольчиков» </a:t>
            </a:r>
            <a:r>
              <a:rPr lang="ru-RU" sz="2000" i="1" dirty="0" err="1" smtClean="0"/>
              <a:t>Башлачёва</a:t>
            </a:r>
            <a:r>
              <a:rPr lang="ru-RU" sz="2000" i="1" dirty="0" smtClean="0"/>
              <a:t>, «Сумерки» </a:t>
            </a:r>
            <a:r>
              <a:rPr lang="ru-RU" sz="2000" i="1" dirty="0" err="1" smtClean="0"/>
              <a:t>Кинчева</a:t>
            </a:r>
            <a:r>
              <a:rPr lang="ru-RU" sz="2000" i="1" dirty="0" smtClean="0"/>
              <a:t>, «Цыганочка» Юрия Шевчука. </a:t>
            </a:r>
          </a:p>
        </p:txBody>
      </p:sp>
      <p:pic>
        <p:nvPicPr>
          <p:cNvPr id="5" name="Содержимое 8" descr="Zheglov i Sharapov(1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14282" y="1142984"/>
            <a:ext cx="3810792" cy="4075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411481" y="274638"/>
            <a:ext cx="45719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7715272" y="5929330"/>
            <a:ext cx="212576" cy="24287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Picture 2" descr="C:\Users\1\Desktop\фото ВВ\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642918"/>
            <a:ext cx="3627769" cy="5505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58" y="857232"/>
            <a:ext cx="392909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0" lvl="1" indent="-411480"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ru-RU" sz="2400" i="1" dirty="0" smtClean="0"/>
              <a:t>       1987 </a:t>
            </a:r>
            <a:r>
              <a:rPr lang="ru-RU" sz="2400" i="1" dirty="0" smtClean="0"/>
              <a:t>- Высоцкому посмертно присуждена Государственная премия СССР "за создание образа Жеглова в телевизионном художественном фильме "Место встречи изменить нельзя'' и авторское исполнение песен". </a:t>
            </a:r>
          </a:p>
          <a:p>
            <a:pPr marL="548640" indent="-41148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0" y="0"/>
            <a:ext cx="457200" cy="274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flipH="1" flipV="1">
            <a:off x="7924800" y="6473952"/>
            <a:ext cx="1219200" cy="3840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143504" y="1500174"/>
            <a:ext cx="38576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Петровские ворота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"У меня было сорок фамилий,</a:t>
            </a:r>
            <a:b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У меня было семь паспортов,</a:t>
            </a:r>
            <a:b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Меня семьдесят женщин любили,</a:t>
            </a:r>
            <a:b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У меня было двести врагов..</a:t>
            </a:r>
            <a:b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/>
            </a:r>
            <a:b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..И хотя во всё светлое верил -</a:t>
            </a:r>
            <a:b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Например, в наш советский народ, -</a:t>
            </a:r>
            <a:b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Не поставят мне памятник в сквере</a:t>
            </a:r>
            <a:b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Где-нибудь у Петровских ворот.."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В.Высоцкий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</a:endParaRPr>
          </a:p>
        </p:txBody>
      </p:sp>
      <p:pic>
        <p:nvPicPr>
          <p:cNvPr id="5" name="Picture 2" descr="C:\Documents and Settings\Владелец\Рабочий стол\в\4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2844" y="1571612"/>
            <a:ext cx="4929222" cy="35091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0" y="0"/>
            <a:ext cx="457200" cy="274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flipH="1" flipV="1">
            <a:off x="7924800" y="6473952"/>
            <a:ext cx="1219200" cy="3840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3" descr="C:\Users\1\Desktop\фото ВВ\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642918"/>
            <a:ext cx="3175196" cy="4429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7224" y="3742774"/>
            <a:ext cx="4681542" cy="3115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00034" y="428604"/>
            <a:ext cx="50006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AutoNum type="arabicPlain" startAt="25"/>
            </a:pPr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июля 1980 года </a:t>
            </a:r>
          </a:p>
          <a:p>
            <a:pPr algn="ctr"/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4 часа  утра сердце </a:t>
            </a:r>
          </a:p>
          <a:p>
            <a:pPr algn="ctr"/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Владимира Семёновича Высоцкого остановилось.</a:t>
            </a:r>
          </a:p>
          <a:p>
            <a:pPr algn="ctr"/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Похоронен Поэт </a:t>
            </a:r>
          </a:p>
          <a:p>
            <a:pPr algn="ctr"/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Ваганьковском кладбище. </a:t>
            </a:r>
          </a:p>
          <a:p>
            <a:pPr algn="ctr"/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памятника А.И. Рукавишников</a:t>
            </a:r>
            <a:endParaRPr lang="ru-RU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500306"/>
            <a:ext cx="7467600" cy="1143000"/>
          </a:xfrm>
        </p:spPr>
        <p:txBody>
          <a:bodyPr>
            <a:noAutofit/>
          </a:bodyPr>
          <a:lstStyle/>
          <a:p>
            <a:r>
              <a:rPr lang="ru-RU" sz="4800" i="1" dirty="0" smtClean="0"/>
              <a:t>Спасибо за внимание!!!</a:t>
            </a:r>
            <a:endParaRPr lang="ru-RU" sz="4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flipH="1" flipV="1">
            <a:off x="7924800" y="6473952"/>
            <a:ext cx="1076356" cy="3840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mtClean="0"/>
              <a:t>  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195</TotalTime>
  <Words>439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Владимир Семенович Высоцкий</vt:lpstr>
      <vt:lpstr> </vt:lpstr>
      <vt:lpstr> </vt:lpstr>
      <vt:lpstr> </vt:lpstr>
      <vt:lpstr> </vt:lpstr>
      <vt:lpstr> </vt:lpstr>
      <vt:lpstr> </vt:lpstr>
      <vt:lpstr>Спасибо за внимание!!!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Владимир Семенович Высоцкий</dc:title>
  <dc:creator>Admin</dc:creator>
  <cp:lastModifiedBy>Admin</cp:lastModifiedBy>
  <cp:revision>20</cp:revision>
  <dcterms:created xsi:type="dcterms:W3CDTF">2018-03-31T12:02:19Z</dcterms:created>
  <dcterms:modified xsi:type="dcterms:W3CDTF">2018-04-01T05:22:37Z</dcterms:modified>
</cp:coreProperties>
</file>