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8" r:id="rId2"/>
    <p:sldId id="280" r:id="rId3"/>
    <p:sldId id="293" r:id="rId4"/>
    <p:sldId id="285" r:id="rId5"/>
    <p:sldId id="284" r:id="rId6"/>
    <p:sldId id="296" r:id="rId7"/>
    <p:sldId id="286" r:id="rId8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116632"/>
            <a:ext cx="7605464" cy="2304256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13800" dirty="0">
                <a:solidFill>
                  <a:srgbClr val="002060"/>
                </a:solidFill>
              </a:rPr>
              <a:t/>
            </a:r>
            <a:br>
              <a:rPr lang="ru-RU" sz="13800" dirty="0">
                <a:solidFill>
                  <a:srgbClr val="002060"/>
                </a:solidFill>
              </a:rPr>
            </a:br>
            <a:r>
              <a:rPr lang="ru-RU" sz="13800" dirty="0">
                <a:solidFill>
                  <a:srgbClr val="002060"/>
                </a:solidFill>
              </a:rPr>
              <a:t/>
            </a:r>
            <a:br>
              <a:rPr lang="ru-RU" sz="13800" dirty="0">
                <a:solidFill>
                  <a:srgbClr val="002060"/>
                </a:solidFill>
              </a:rPr>
            </a:br>
            <a:endParaRPr lang="ru-RU" sz="115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77458"/>
            <a:ext cx="9144000" cy="6758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42493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6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 Д А</a:t>
            </a:r>
            <a:endParaRPr lang="ru-RU" sz="28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64088" y="3228945"/>
            <a:ext cx="360040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Выполнила: Гермогенова А.Г. – МБДОУ ДСКВ «Сардана»</a:t>
            </a:r>
            <a:endParaRPr lang="ru-RU" sz="3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8280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277667">
            <a:off x="1030476" y="635791"/>
            <a:ext cx="7136595" cy="5630968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95536" y="116632"/>
            <a:ext cx="8640960" cy="936104"/>
          </a:xfrm>
        </p:spPr>
        <p:txBody>
          <a:bodyPr>
            <a:normAutofit fontScale="70000" lnSpcReduction="20000"/>
          </a:bodyPr>
          <a:lstStyle/>
          <a:p>
            <a:pPr marL="45720" indent="0" algn="ctr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5700" dirty="0" smtClean="0">
                <a:solidFill>
                  <a:srgbClr val="FF0000"/>
                </a:solidFill>
              </a:rPr>
              <a:t>Сохраним воду на нашей Земле!</a:t>
            </a:r>
            <a:endParaRPr lang="ru-RU" sz="5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687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Сардана\Desktop\ГАГ\img5.jpg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292141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Сардаана\Desktop\ЗЕМЛЯ\дети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2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07504" y="0"/>
            <a:ext cx="892899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9312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Сардана\Desktop\ГАГ\i (12).jpg"/>
          <p:cNvPicPr>
            <a:picLocks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-14452" y="0"/>
            <a:ext cx="9158452" cy="6669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8873" y="4485630"/>
            <a:ext cx="1675024" cy="20017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xmlns="" val="37767303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Сардана\Desktop\ГАГ\i (13).jpg"/>
          <p:cNvPicPr>
            <a:picLocks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12754"/>
            <a:ext cx="9144000" cy="65845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686468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Сардана\Desktop\ГАГ\i.jpg"/>
          <p:cNvPicPr>
            <a:picLocks noGrp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90649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  <p:sndAc>
          <p:stSnd>
            <p:snd r:embed="rId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188</TotalTime>
  <Words>22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О Д А  </dc:title>
  <dc:creator>Сардаана</dc:creator>
  <cp:lastModifiedBy>Инна Гермогенова</cp:lastModifiedBy>
  <cp:revision>25</cp:revision>
  <dcterms:created xsi:type="dcterms:W3CDTF">2017-03-21T17:46:19Z</dcterms:created>
  <dcterms:modified xsi:type="dcterms:W3CDTF">2018-04-11T11:26:01Z</dcterms:modified>
</cp:coreProperties>
</file>