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2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microsoft.com/office/2007/relationships/hdphoto" Target="../media/hdphoto5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microsoft.com/office/2007/relationships/hdphoto" Target="../media/hdphoto6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2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Сардана\Desktop\ГАГ\i (11).jpg"/>
          <p:cNvPicPr>
            <a:picLocks noGrp="1"/>
          </p:cNvPicPr>
          <p:nvPr>
            <p:ph sz="quarter" idx="4294967295"/>
          </p:nvPr>
        </p:nvPicPr>
        <p:blipFill>
          <a:blip r:embed="rId3" cstate="email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597" cy="67139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881197872"/>
      </p:ext>
    </p:extLst>
  </p:cSld>
  <p:clrMapOvr>
    <a:masterClrMapping/>
  </p:clrMapOvr>
  <p:transition spd="slow">
    <p:pul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143000" y="731520"/>
            <a:ext cx="6400800" cy="3474720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93075" cy="6847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798348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4219685" cy="3312368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email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100000" l="0" r="100000"/>
                    </a14:imgEffect>
                    <a14:imgEffect>
                      <a14:sharpenSoften amount="25000"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2091">
            <a:off x="6210367" y="-99150"/>
            <a:ext cx="2832519" cy="3894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 descr="C:\Users\Сардаана\Pictures\2017-06-16 Новое фотогр\Новое фотогр 052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420888"/>
            <a:ext cx="5760640" cy="4248472"/>
          </a:xfrm>
          <a:prstGeom prst="ellipse">
            <a:avLst/>
          </a:prstGeom>
          <a:ln w="127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95536" y="3335172"/>
            <a:ext cx="2376264" cy="3140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25035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5589240"/>
            <a:ext cx="9324528" cy="1268760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i="1" dirty="0" smtClean="0">
                <a:solidFill>
                  <a:srgbClr val="C00000"/>
                </a:solidFill>
              </a:rPr>
              <a:t>Сохраним нашу воду!</a:t>
            </a:r>
            <a:endParaRPr lang="ru-RU" sz="6000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143000" y="731520"/>
            <a:ext cx="6400800" cy="347472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79512" y="836712"/>
            <a:ext cx="7538654" cy="4825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Сардаана\Desktop\ЗЕМЛЯ\прир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16762" y="13111"/>
            <a:ext cx="3328370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10228482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0" y="3789040"/>
            <a:ext cx="8244408" cy="2088232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72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1428"/>
          <a:stretch/>
        </p:blipFill>
        <p:spPr bwMode="auto">
          <a:xfrm>
            <a:off x="-1" y="0"/>
            <a:ext cx="9274629" cy="406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28924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  <p:sndAc>
          <p:stSnd>
            <p:snd r:embed="rId4" name="applause.wav"/>
          </p:stSnd>
        </p:sndAc>
      </p:transition>
    </mc:Choice>
    <mc:Fallback>
      <p:transition spd="slow">
        <p:fad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Сохраним нашу воду!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 Гермогенова</dc:creator>
  <cp:lastModifiedBy>Инна Гермогенова</cp:lastModifiedBy>
  <cp:revision>1</cp:revision>
  <dcterms:created xsi:type="dcterms:W3CDTF">2018-04-11T11:23:32Z</dcterms:created>
  <dcterms:modified xsi:type="dcterms:W3CDTF">2018-04-11T11:25:54Z</dcterms:modified>
</cp:coreProperties>
</file>